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5" r:id="rId29"/>
    <p:sldId id="282" r:id="rId30"/>
    <p:sldId id="283" r:id="rId31"/>
  </p:sldIdLst>
  <p:sldSz cx="24479250" cy="136794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77">
          <p15:clr>
            <a:srgbClr val="A4A3A4"/>
          </p15:clr>
        </p15:guide>
        <p15:guide id="2" pos="77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p:scale>
          <a:sx n="33" d="100"/>
          <a:sy n="33" d="100"/>
        </p:scale>
        <p:origin x="1578" y="1170"/>
      </p:cViewPr>
      <p:guideLst>
        <p:guide orient="horz" pos="4377"/>
        <p:guide pos="7710"/>
      </p:guideLst>
    </p:cSldViewPr>
  </p:slid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2130" b="0" i="0" u="none" strike="noStrike" kern="1200" cap="all" spc="120" normalizeH="0" baseline="0">
              <a:solidFill>
                <a:schemeClr val="tx1"/>
              </a:solidFill>
              <a:latin typeface="Poppins" panose="00000500000000000000" pitchFamily="2" charset="0"/>
              <a:ea typeface="+mn-ea"/>
              <a:cs typeface="Poppins" panose="00000500000000000000" pitchFamily="2" charset="0"/>
            </a:defRPr>
          </a:pPr>
          <a:endParaRPr lang="zh-CN"/>
        </a:p>
      </c:txPr>
    </c:title>
    <c:autoTitleDeleted val="0"/>
    <c:plotArea>
      <c:layout/>
      <c:lineChart>
        <c:grouping val="standard"/>
        <c:varyColors val="0"/>
        <c:ser>
          <c:idx val="0"/>
          <c:order val="0"/>
          <c:tx>
            <c:strRef>
              <c:f>Sheet1!$B$1</c:f>
              <c:strCache>
                <c:ptCount val="1"/>
                <c:pt idx="0">
                  <c:v>Series 1</c:v>
                </c:pt>
              </c:strCache>
            </c:strRef>
          </c:tx>
          <c:spPr>
            <a:ln w="22225" cap="rnd">
              <a:solidFill>
                <a:schemeClr val="tx1"/>
              </a:solidFill>
              <a:round/>
            </a:ln>
            <a:effectLst/>
          </c:spPr>
          <c:marker>
            <c:symbol val="diamond"/>
            <c:size val="6"/>
            <c:spPr>
              <a:solidFill>
                <a:schemeClr val="accent1"/>
              </a:solidFill>
              <a:ln w="9525">
                <a:solidFill>
                  <a:schemeClr val="tx1"/>
                </a:solidFill>
                <a:round/>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564D-4469-A57C-442F1B8D11CA}"/>
            </c:ext>
          </c:extLst>
        </c:ser>
        <c:ser>
          <c:idx val="1"/>
          <c:order val="1"/>
          <c:tx>
            <c:strRef>
              <c:f>Sheet1!$C$1</c:f>
              <c:strCache>
                <c:ptCount val="1"/>
                <c:pt idx="0">
                  <c:v>Series 2</c:v>
                </c:pt>
              </c:strCache>
            </c:strRef>
          </c:tx>
          <c:spPr>
            <a:ln w="22225" cap="rnd">
              <a:solidFill>
                <a:srgbClr val="FFC000"/>
              </a:solidFill>
              <a:round/>
            </a:ln>
            <a:effectLst/>
          </c:spPr>
          <c:marker>
            <c:symbol val="square"/>
            <c:size val="6"/>
            <c:spPr>
              <a:solidFill>
                <a:schemeClr val="accent2"/>
              </a:solidFill>
              <a:ln w="9525">
                <a:solidFill>
                  <a:srgbClr val="FFC000"/>
                </a:solidFill>
                <a:round/>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564D-4469-A57C-442F1B8D11CA}"/>
            </c:ext>
          </c:extLst>
        </c:ser>
        <c:ser>
          <c:idx val="2"/>
          <c:order val="2"/>
          <c:tx>
            <c:strRef>
              <c:f>Sheet1!$D$1</c:f>
              <c:strCache>
                <c:ptCount val="1"/>
                <c:pt idx="0">
                  <c:v>Series 3</c:v>
                </c:pt>
              </c:strCache>
            </c:strRef>
          </c:tx>
          <c:spPr>
            <a:ln w="22225" cap="rnd">
              <a:solidFill>
                <a:srgbClr val="FF0000"/>
              </a:solidFill>
              <a:round/>
            </a:ln>
            <a:effectLst/>
          </c:spPr>
          <c:marker>
            <c:symbol val="triangle"/>
            <c:size val="6"/>
            <c:spPr>
              <a:solidFill>
                <a:schemeClr val="accent3"/>
              </a:solidFill>
              <a:ln w="9525">
                <a:solidFill>
                  <a:srgbClr val="FF0000"/>
                </a:solidFill>
                <a:round/>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64D-4469-A57C-442F1B8D11CA}"/>
            </c:ext>
          </c:extLst>
        </c:ser>
        <c:dLbls>
          <c:showLegendKey val="0"/>
          <c:showVal val="0"/>
          <c:showCatName val="0"/>
          <c:showSerName val="0"/>
          <c:showPercent val="0"/>
          <c:showBubbleSize val="0"/>
        </c:dLbls>
        <c:hiLowLines>
          <c:spPr>
            <a:ln w="9525">
              <a:solidFill>
                <a:schemeClr val="tx1">
                  <a:lumMod val="50000"/>
                  <a:lumOff val="50000"/>
                </a:schemeClr>
              </a:solidFill>
            </a:ln>
            <a:effectLst/>
          </c:spPr>
        </c:hiLowLines>
        <c:marker val="1"/>
        <c:smooth val="0"/>
        <c:axId val="1030729184"/>
        <c:axId val="1030729512"/>
      </c:lineChart>
      <c:catAx>
        <c:axId val="1030729184"/>
        <c:scaling>
          <c:orientation val="minMax"/>
        </c:scaling>
        <c:delete val="0"/>
        <c:axPos val="b"/>
        <c:title>
          <c:overlay val="0"/>
          <c:spPr>
            <a:noFill/>
            <a:ln>
              <a:noFill/>
            </a:ln>
            <a:effectLst/>
          </c:spPr>
          <c:txPr>
            <a:bodyPr rot="0" spcFirstLastPara="1" vertOverflow="ellipsis" vert="horz" wrap="square" anchor="ctr" anchorCtr="1"/>
            <a:lstStyle/>
            <a:p>
              <a:pPr>
                <a:defRPr lang="zh-CN" sz="1195" b="0" i="0" u="none" strike="noStrike" kern="1200" cap="all" baseline="0">
                  <a:solidFill>
                    <a:schemeClr val="tx1"/>
                  </a:solidFill>
                  <a:latin typeface="Poppins" panose="00000500000000000000" pitchFamily="2" charset="0"/>
                  <a:ea typeface="+mn-ea"/>
                  <a:cs typeface="Poppins" panose="00000500000000000000" pitchFamily="2" charset="0"/>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65" b="0" i="0" u="none" strike="noStrike" kern="1200" cap="all" spc="120" normalizeH="0" baseline="0">
                <a:solidFill>
                  <a:schemeClr val="tx1"/>
                </a:solidFill>
                <a:latin typeface="Poppins" panose="00000500000000000000" pitchFamily="2" charset="0"/>
                <a:ea typeface="+mn-ea"/>
                <a:cs typeface="Poppins" panose="00000500000000000000" pitchFamily="2" charset="0"/>
              </a:defRPr>
            </a:pPr>
            <a:endParaRPr lang="zh-CN"/>
          </a:p>
        </c:txPr>
        <c:crossAx val="1030729512"/>
        <c:crosses val="autoZero"/>
        <c:auto val="1"/>
        <c:lblAlgn val="ctr"/>
        <c:lblOffset val="100"/>
        <c:noMultiLvlLbl val="0"/>
      </c:catAx>
      <c:valAx>
        <c:axId val="1030729512"/>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lang="zh-CN" sz="1195" b="0" i="0" u="none" strike="noStrike" kern="1200" cap="all" baseline="0">
                  <a:solidFill>
                    <a:schemeClr val="tx1"/>
                  </a:solidFill>
                  <a:latin typeface="Poppins" panose="00000500000000000000" pitchFamily="2" charset="0"/>
                  <a:ea typeface="+mn-ea"/>
                  <a:cs typeface="Poppins" panose="00000500000000000000" pitchFamily="2" charset="0"/>
                </a:defRPr>
              </a:pPr>
              <a:endParaRPr lang="zh-CN"/>
            </a:p>
          </c:txPr>
        </c:title>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Poppins" panose="00000500000000000000" pitchFamily="2" charset="0"/>
                <a:ea typeface="+mn-ea"/>
                <a:cs typeface="Poppins" panose="00000500000000000000" pitchFamily="2" charset="0"/>
              </a:defRPr>
            </a:pPr>
            <a:endParaRPr lang="zh-CN"/>
          </a:p>
        </c:txPr>
        <c:crossAx val="10307291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lang="zh-CN" sz="1195" b="0" i="0" u="none" strike="noStrike" kern="1200" baseline="0">
              <a:solidFill>
                <a:schemeClr val="tx1"/>
              </a:solidFill>
              <a:latin typeface="Poppins" panose="00000500000000000000" pitchFamily="2" charset="0"/>
              <a:ea typeface="+mn-ea"/>
              <a:cs typeface="Poppins" panose="00000500000000000000" pitchFamily="2" charset="0"/>
            </a:defRPr>
          </a:pPr>
          <a:endParaRPr lang="zh-CN"/>
        </a:p>
      </c:txPr>
    </c:legend>
    <c:plotVisOnly val="1"/>
    <c:dispBlanksAs val="gap"/>
    <c:showDLblsOverMax val="0"/>
  </c:chart>
  <c:spPr>
    <a:noFill/>
    <a:ln w="9525" cap="flat" cmpd="sng" algn="ctr">
      <a:noFill/>
      <a:round/>
    </a:ln>
    <a:effectLst/>
  </c:spPr>
  <c:txPr>
    <a:bodyPr/>
    <a:lstStyle/>
    <a:p>
      <a:pPr>
        <a:defRPr lang="zh-CN" b="0">
          <a:solidFill>
            <a:schemeClr val="tx1"/>
          </a:solidFill>
          <a:latin typeface="Poppins" panose="00000500000000000000" pitchFamily="2" charset="0"/>
          <a:cs typeface="Poppins" panose="00000500000000000000" pitchFamily="2"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5"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5"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50000"/>
        <a:lumOff val="50000"/>
      </a:schemeClr>
    </cs:fontRef>
    <cs:defRPr sz="1195"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5"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5"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5"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294535" y="4401344"/>
            <a:ext cx="10905259" cy="4876800"/>
          </a:xfrm>
          <a:custGeom>
            <a:avLst/>
            <a:gdLst>
              <a:gd name="connsiteX0" fmla="*/ 0 w 10905259"/>
              <a:gd name="connsiteY0" fmla="*/ 0 h 4876800"/>
              <a:gd name="connsiteX1" fmla="*/ 10905259 w 10905259"/>
              <a:gd name="connsiteY1" fmla="*/ 0 h 4876800"/>
              <a:gd name="connsiteX2" fmla="*/ 10905259 w 10905259"/>
              <a:gd name="connsiteY2" fmla="*/ 4876800 h 4876800"/>
              <a:gd name="connsiteX3" fmla="*/ 0 w 10905259"/>
              <a:gd name="connsiteY3" fmla="*/ 4876800 h 4876800"/>
            </a:gdLst>
            <a:ahLst/>
            <a:cxnLst>
              <a:cxn ang="0">
                <a:pos x="connsiteX0" y="connsiteY0"/>
              </a:cxn>
              <a:cxn ang="0">
                <a:pos x="connsiteX1" y="connsiteY1"/>
              </a:cxn>
              <a:cxn ang="0">
                <a:pos x="connsiteX2" y="connsiteY2"/>
              </a:cxn>
              <a:cxn ang="0">
                <a:pos x="connsiteX3" y="connsiteY3"/>
              </a:cxn>
            </a:cxnLst>
            <a:rect l="l" t="t" r="r" b="b"/>
            <a:pathLst>
              <a:path w="10905259" h="4876800">
                <a:moveTo>
                  <a:pt x="0" y="0"/>
                </a:moveTo>
                <a:lnTo>
                  <a:pt x="10905259" y="0"/>
                </a:lnTo>
                <a:lnTo>
                  <a:pt x="10905259" y="4876800"/>
                </a:lnTo>
                <a:lnTo>
                  <a:pt x="0" y="4876800"/>
                </a:lnTo>
                <a:close/>
              </a:path>
            </a:pathLst>
          </a:custGeom>
        </p:spPr>
        <p:txBody>
          <a:bodyPr wrap="square">
            <a:noAutofit/>
          </a:bodyPr>
          <a:lstStyle/>
          <a:p>
            <a:endParaRPr lang="en-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1680724" y="5339340"/>
            <a:ext cx="12798527" cy="8340148"/>
          </a:xfrm>
          <a:custGeom>
            <a:avLst/>
            <a:gdLst>
              <a:gd name="connsiteX0" fmla="*/ 0 w 12798527"/>
              <a:gd name="connsiteY0" fmla="*/ 0 h 8340148"/>
              <a:gd name="connsiteX1" fmla="*/ 12798527 w 12798527"/>
              <a:gd name="connsiteY1" fmla="*/ 0 h 8340148"/>
              <a:gd name="connsiteX2" fmla="*/ 12798527 w 12798527"/>
              <a:gd name="connsiteY2" fmla="*/ 8340148 h 8340148"/>
              <a:gd name="connsiteX3" fmla="*/ 0 w 12798527"/>
              <a:gd name="connsiteY3" fmla="*/ 8340148 h 8340148"/>
            </a:gdLst>
            <a:ahLst/>
            <a:cxnLst>
              <a:cxn ang="0">
                <a:pos x="connsiteX0" y="connsiteY0"/>
              </a:cxn>
              <a:cxn ang="0">
                <a:pos x="connsiteX1" y="connsiteY1"/>
              </a:cxn>
              <a:cxn ang="0">
                <a:pos x="connsiteX2" y="connsiteY2"/>
              </a:cxn>
              <a:cxn ang="0">
                <a:pos x="connsiteX3" y="connsiteY3"/>
              </a:cxn>
            </a:cxnLst>
            <a:rect l="l" t="t" r="r" b="b"/>
            <a:pathLst>
              <a:path w="12798527" h="8340148">
                <a:moveTo>
                  <a:pt x="0" y="0"/>
                </a:moveTo>
                <a:lnTo>
                  <a:pt x="12798527" y="0"/>
                </a:lnTo>
                <a:lnTo>
                  <a:pt x="12798527" y="8340148"/>
                </a:lnTo>
                <a:lnTo>
                  <a:pt x="0" y="8340148"/>
                </a:lnTo>
                <a:close/>
              </a:path>
            </a:pathLst>
          </a:custGeom>
        </p:spPr>
        <p:txBody>
          <a:bodyPr wrap="square">
            <a:noAutofit/>
          </a:bodyPr>
          <a:lstStyle/>
          <a:p>
            <a:endParaRPr lang="en-I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164826" y="5348647"/>
            <a:ext cx="7579135" cy="3234914"/>
          </a:xfrm>
          <a:custGeom>
            <a:avLst/>
            <a:gdLst>
              <a:gd name="connsiteX0" fmla="*/ 0 w 7579135"/>
              <a:gd name="connsiteY0" fmla="*/ 0 h 1563329"/>
              <a:gd name="connsiteX1" fmla="*/ 7579135 w 7579135"/>
              <a:gd name="connsiteY1" fmla="*/ 0 h 1563329"/>
              <a:gd name="connsiteX2" fmla="*/ 7579135 w 7579135"/>
              <a:gd name="connsiteY2" fmla="*/ 1563329 h 1563329"/>
              <a:gd name="connsiteX3" fmla="*/ 0 w 7579135"/>
              <a:gd name="connsiteY3" fmla="*/ 1563329 h 1563329"/>
            </a:gdLst>
            <a:ahLst/>
            <a:cxnLst>
              <a:cxn ang="0">
                <a:pos x="connsiteX0" y="connsiteY0"/>
              </a:cxn>
              <a:cxn ang="0">
                <a:pos x="connsiteX1" y="connsiteY1"/>
              </a:cxn>
              <a:cxn ang="0">
                <a:pos x="connsiteX2" y="connsiteY2"/>
              </a:cxn>
              <a:cxn ang="0">
                <a:pos x="connsiteX3" y="connsiteY3"/>
              </a:cxn>
            </a:cxnLst>
            <a:rect l="l" t="t" r="r" b="b"/>
            <a:pathLst>
              <a:path w="7579135" h="1563329">
                <a:moveTo>
                  <a:pt x="0" y="0"/>
                </a:moveTo>
                <a:lnTo>
                  <a:pt x="7579135" y="0"/>
                </a:lnTo>
                <a:lnTo>
                  <a:pt x="7579135" y="1563329"/>
                </a:lnTo>
                <a:lnTo>
                  <a:pt x="0" y="1563329"/>
                </a:lnTo>
                <a:close/>
              </a:path>
            </a:pathLst>
          </a:custGeom>
        </p:spPr>
        <p:txBody>
          <a:bodyPr wrap="square">
            <a:noAutofit/>
          </a:bodyPr>
          <a:lstStyle/>
          <a:p>
            <a:endParaRPr lang="en-ID"/>
          </a:p>
        </p:txBody>
      </p:sp>
      <p:sp>
        <p:nvSpPr>
          <p:cNvPr id="7" name="Picture Placeholder 6"/>
          <p:cNvSpPr>
            <a:spLocks noGrp="1"/>
          </p:cNvSpPr>
          <p:nvPr>
            <p:ph type="pic" sz="quarter" idx="11"/>
          </p:nvPr>
        </p:nvSpPr>
        <p:spPr>
          <a:xfrm>
            <a:off x="14128955" y="5348646"/>
            <a:ext cx="5515897" cy="8330841"/>
          </a:xfrm>
          <a:custGeom>
            <a:avLst/>
            <a:gdLst>
              <a:gd name="connsiteX0" fmla="*/ 0 w 5515897"/>
              <a:gd name="connsiteY0" fmla="*/ 0 h 8330841"/>
              <a:gd name="connsiteX1" fmla="*/ 5515897 w 5515897"/>
              <a:gd name="connsiteY1" fmla="*/ 0 h 8330841"/>
              <a:gd name="connsiteX2" fmla="*/ 5515897 w 5515897"/>
              <a:gd name="connsiteY2" fmla="*/ 8330841 h 8330841"/>
              <a:gd name="connsiteX3" fmla="*/ 0 w 5515897"/>
              <a:gd name="connsiteY3" fmla="*/ 8330841 h 8330841"/>
            </a:gdLst>
            <a:ahLst/>
            <a:cxnLst>
              <a:cxn ang="0">
                <a:pos x="connsiteX0" y="connsiteY0"/>
              </a:cxn>
              <a:cxn ang="0">
                <a:pos x="connsiteX1" y="connsiteY1"/>
              </a:cxn>
              <a:cxn ang="0">
                <a:pos x="connsiteX2" y="connsiteY2"/>
              </a:cxn>
              <a:cxn ang="0">
                <a:pos x="connsiteX3" y="connsiteY3"/>
              </a:cxn>
            </a:cxnLst>
            <a:rect l="l" t="t" r="r" b="b"/>
            <a:pathLst>
              <a:path w="5515897" h="8330841">
                <a:moveTo>
                  <a:pt x="0" y="0"/>
                </a:moveTo>
                <a:lnTo>
                  <a:pt x="5515897" y="0"/>
                </a:lnTo>
                <a:lnTo>
                  <a:pt x="5515897" y="8330841"/>
                </a:lnTo>
                <a:lnTo>
                  <a:pt x="0" y="8330841"/>
                </a:lnTo>
                <a:close/>
              </a:path>
            </a:pathLst>
          </a:custGeom>
        </p:spPr>
        <p:txBody>
          <a:bodyPr wrap="square">
            <a:noAutofit/>
          </a:bodyPr>
          <a:lstStyle/>
          <a:p>
            <a:endParaRPr lang="en-ID"/>
          </a:p>
        </p:txBody>
      </p:sp>
      <p:sp>
        <p:nvSpPr>
          <p:cNvPr id="10" name="Picture Placeholder 9"/>
          <p:cNvSpPr>
            <a:spLocks noGrp="1"/>
          </p:cNvSpPr>
          <p:nvPr>
            <p:ph type="pic" sz="quarter" idx="12"/>
          </p:nvPr>
        </p:nvSpPr>
        <p:spPr>
          <a:xfrm>
            <a:off x="20029848" y="5348646"/>
            <a:ext cx="4449404" cy="3234915"/>
          </a:xfrm>
          <a:custGeom>
            <a:avLst/>
            <a:gdLst>
              <a:gd name="connsiteX0" fmla="*/ 0 w 4449404"/>
              <a:gd name="connsiteY0" fmla="*/ 0 h 3234915"/>
              <a:gd name="connsiteX1" fmla="*/ 4449404 w 4449404"/>
              <a:gd name="connsiteY1" fmla="*/ 0 h 3234915"/>
              <a:gd name="connsiteX2" fmla="*/ 4449404 w 4449404"/>
              <a:gd name="connsiteY2" fmla="*/ 3234915 h 3234915"/>
              <a:gd name="connsiteX3" fmla="*/ 0 w 4449404"/>
              <a:gd name="connsiteY3" fmla="*/ 3234915 h 3234915"/>
            </a:gdLst>
            <a:ahLst/>
            <a:cxnLst>
              <a:cxn ang="0">
                <a:pos x="connsiteX0" y="connsiteY0"/>
              </a:cxn>
              <a:cxn ang="0">
                <a:pos x="connsiteX1" y="connsiteY1"/>
              </a:cxn>
              <a:cxn ang="0">
                <a:pos x="connsiteX2" y="connsiteY2"/>
              </a:cxn>
              <a:cxn ang="0">
                <a:pos x="connsiteX3" y="connsiteY3"/>
              </a:cxn>
            </a:cxnLst>
            <a:rect l="l" t="t" r="r" b="b"/>
            <a:pathLst>
              <a:path w="4449404" h="3234915">
                <a:moveTo>
                  <a:pt x="0" y="0"/>
                </a:moveTo>
                <a:lnTo>
                  <a:pt x="4449404" y="0"/>
                </a:lnTo>
                <a:lnTo>
                  <a:pt x="4449404" y="3234915"/>
                </a:lnTo>
                <a:lnTo>
                  <a:pt x="0" y="3234915"/>
                </a:lnTo>
                <a:close/>
              </a:path>
            </a:pathLst>
          </a:custGeom>
        </p:spPr>
        <p:txBody>
          <a:bodyPr wrap="square">
            <a:noAutofit/>
          </a:bodyPr>
          <a:lstStyle/>
          <a:p>
            <a:endParaRPr lang="en-I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357619" y="0"/>
            <a:ext cx="10440322" cy="11547603"/>
          </a:xfrm>
          <a:custGeom>
            <a:avLst/>
            <a:gdLst>
              <a:gd name="connsiteX0" fmla="*/ 0 w 10440322"/>
              <a:gd name="connsiteY0" fmla="*/ 0 h 11547603"/>
              <a:gd name="connsiteX1" fmla="*/ 10440322 w 10440322"/>
              <a:gd name="connsiteY1" fmla="*/ 0 h 11547603"/>
              <a:gd name="connsiteX2" fmla="*/ 10440322 w 10440322"/>
              <a:gd name="connsiteY2" fmla="*/ 11547603 h 11547603"/>
              <a:gd name="connsiteX3" fmla="*/ 0 w 10440322"/>
              <a:gd name="connsiteY3" fmla="*/ 11547603 h 11547603"/>
            </a:gdLst>
            <a:ahLst/>
            <a:cxnLst>
              <a:cxn ang="0">
                <a:pos x="connsiteX0" y="connsiteY0"/>
              </a:cxn>
              <a:cxn ang="0">
                <a:pos x="connsiteX1" y="connsiteY1"/>
              </a:cxn>
              <a:cxn ang="0">
                <a:pos x="connsiteX2" y="connsiteY2"/>
              </a:cxn>
              <a:cxn ang="0">
                <a:pos x="connsiteX3" y="connsiteY3"/>
              </a:cxn>
            </a:cxnLst>
            <a:rect l="l" t="t" r="r" b="b"/>
            <a:pathLst>
              <a:path w="10440322" h="11547603">
                <a:moveTo>
                  <a:pt x="0" y="0"/>
                </a:moveTo>
                <a:lnTo>
                  <a:pt x="10440322" y="0"/>
                </a:lnTo>
                <a:lnTo>
                  <a:pt x="10440322" y="11547603"/>
                </a:lnTo>
                <a:lnTo>
                  <a:pt x="0" y="11547603"/>
                </a:lnTo>
                <a:close/>
              </a:path>
            </a:pathLst>
          </a:custGeom>
        </p:spPr>
        <p:txBody>
          <a:bodyPr wrap="square">
            <a:noAutofit/>
          </a:bodyPr>
          <a:lstStyle/>
          <a:p>
            <a:endParaRPr lang="en-I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6972097" y="2299374"/>
            <a:ext cx="7068212" cy="8937939"/>
          </a:xfrm>
          <a:custGeom>
            <a:avLst/>
            <a:gdLst>
              <a:gd name="connsiteX0" fmla="*/ 0 w 7068212"/>
              <a:gd name="connsiteY0" fmla="*/ 0 h 8937939"/>
              <a:gd name="connsiteX1" fmla="*/ 7068212 w 7068212"/>
              <a:gd name="connsiteY1" fmla="*/ 0 h 8937939"/>
              <a:gd name="connsiteX2" fmla="*/ 7068212 w 7068212"/>
              <a:gd name="connsiteY2" fmla="*/ 8937939 h 8937939"/>
              <a:gd name="connsiteX3" fmla="*/ 0 w 7068212"/>
              <a:gd name="connsiteY3" fmla="*/ 8937939 h 8937939"/>
            </a:gdLst>
            <a:ahLst/>
            <a:cxnLst>
              <a:cxn ang="0">
                <a:pos x="connsiteX0" y="connsiteY0"/>
              </a:cxn>
              <a:cxn ang="0">
                <a:pos x="connsiteX1" y="connsiteY1"/>
              </a:cxn>
              <a:cxn ang="0">
                <a:pos x="connsiteX2" y="connsiteY2"/>
              </a:cxn>
              <a:cxn ang="0">
                <a:pos x="connsiteX3" y="connsiteY3"/>
              </a:cxn>
            </a:cxnLst>
            <a:rect l="l" t="t" r="r" b="b"/>
            <a:pathLst>
              <a:path w="7068212" h="8937939">
                <a:moveTo>
                  <a:pt x="0" y="0"/>
                </a:moveTo>
                <a:lnTo>
                  <a:pt x="7068212" y="0"/>
                </a:lnTo>
                <a:lnTo>
                  <a:pt x="7068212" y="8937939"/>
                </a:lnTo>
                <a:lnTo>
                  <a:pt x="0" y="8937939"/>
                </a:lnTo>
                <a:close/>
              </a:path>
            </a:pathLst>
          </a:custGeom>
        </p:spPr>
        <p:txBody>
          <a:bodyPr wrap="square">
            <a:noAutofit/>
          </a:bodyPr>
          <a:lstStyle/>
          <a:p>
            <a:endParaRPr lang="en-ID"/>
          </a:p>
        </p:txBody>
      </p:sp>
      <p:sp>
        <p:nvSpPr>
          <p:cNvPr id="13" name="Picture Placeholder 12"/>
          <p:cNvSpPr>
            <a:spLocks noGrp="1"/>
          </p:cNvSpPr>
          <p:nvPr>
            <p:ph type="pic" sz="quarter" idx="11"/>
          </p:nvPr>
        </p:nvSpPr>
        <p:spPr>
          <a:xfrm>
            <a:off x="15072852" y="2299374"/>
            <a:ext cx="7068212" cy="8937939"/>
          </a:xfrm>
          <a:custGeom>
            <a:avLst/>
            <a:gdLst>
              <a:gd name="connsiteX0" fmla="*/ 0 w 7068212"/>
              <a:gd name="connsiteY0" fmla="*/ 0 h 8937939"/>
              <a:gd name="connsiteX1" fmla="*/ 7068212 w 7068212"/>
              <a:gd name="connsiteY1" fmla="*/ 0 h 8937939"/>
              <a:gd name="connsiteX2" fmla="*/ 7068212 w 7068212"/>
              <a:gd name="connsiteY2" fmla="*/ 8937939 h 8937939"/>
              <a:gd name="connsiteX3" fmla="*/ 0 w 7068212"/>
              <a:gd name="connsiteY3" fmla="*/ 8937939 h 8937939"/>
            </a:gdLst>
            <a:ahLst/>
            <a:cxnLst>
              <a:cxn ang="0">
                <a:pos x="connsiteX0" y="connsiteY0"/>
              </a:cxn>
              <a:cxn ang="0">
                <a:pos x="connsiteX1" y="connsiteY1"/>
              </a:cxn>
              <a:cxn ang="0">
                <a:pos x="connsiteX2" y="connsiteY2"/>
              </a:cxn>
              <a:cxn ang="0">
                <a:pos x="connsiteX3" y="connsiteY3"/>
              </a:cxn>
            </a:cxnLst>
            <a:rect l="l" t="t" r="r" b="b"/>
            <a:pathLst>
              <a:path w="7068212" h="8937939">
                <a:moveTo>
                  <a:pt x="0" y="0"/>
                </a:moveTo>
                <a:lnTo>
                  <a:pt x="7068212" y="0"/>
                </a:lnTo>
                <a:lnTo>
                  <a:pt x="7068212" y="8937939"/>
                </a:lnTo>
                <a:lnTo>
                  <a:pt x="0" y="8937939"/>
                </a:lnTo>
                <a:close/>
              </a:path>
            </a:pathLst>
          </a:custGeom>
        </p:spPr>
        <p:txBody>
          <a:bodyPr wrap="square">
            <a:noAutofit/>
          </a:bodyPr>
          <a:lstStyle/>
          <a:p>
            <a:endParaRPr lang="en-I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 y="0"/>
            <a:ext cx="13403033" cy="13679488"/>
          </a:xfrm>
          <a:custGeom>
            <a:avLst/>
            <a:gdLst>
              <a:gd name="connsiteX0" fmla="*/ 0 w 13403033"/>
              <a:gd name="connsiteY0" fmla="*/ 0 h 13679488"/>
              <a:gd name="connsiteX1" fmla="*/ 13403033 w 13403033"/>
              <a:gd name="connsiteY1" fmla="*/ 0 h 13679488"/>
              <a:gd name="connsiteX2" fmla="*/ 13403033 w 13403033"/>
              <a:gd name="connsiteY2" fmla="*/ 13679488 h 13679488"/>
              <a:gd name="connsiteX3" fmla="*/ 0 w 13403033"/>
              <a:gd name="connsiteY3" fmla="*/ 13679488 h 13679488"/>
            </a:gdLst>
            <a:ahLst/>
            <a:cxnLst>
              <a:cxn ang="0">
                <a:pos x="connsiteX0" y="connsiteY0"/>
              </a:cxn>
              <a:cxn ang="0">
                <a:pos x="connsiteX1" y="connsiteY1"/>
              </a:cxn>
              <a:cxn ang="0">
                <a:pos x="connsiteX2" y="connsiteY2"/>
              </a:cxn>
              <a:cxn ang="0">
                <a:pos x="connsiteX3" y="connsiteY3"/>
              </a:cxn>
            </a:cxnLst>
            <a:rect l="l" t="t" r="r" b="b"/>
            <a:pathLst>
              <a:path w="13403033" h="13679488">
                <a:moveTo>
                  <a:pt x="0" y="0"/>
                </a:moveTo>
                <a:lnTo>
                  <a:pt x="13403033" y="0"/>
                </a:lnTo>
                <a:lnTo>
                  <a:pt x="13403033" y="13679488"/>
                </a:lnTo>
                <a:lnTo>
                  <a:pt x="0" y="13679488"/>
                </a:lnTo>
                <a:close/>
              </a:path>
            </a:pathLst>
          </a:custGeom>
        </p:spPr>
        <p:txBody>
          <a:bodyPr wrap="square">
            <a:noAutofit/>
          </a:bodyPr>
          <a:lstStyle/>
          <a:p>
            <a:endParaRPr lang="en-I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9337964" y="0"/>
            <a:ext cx="15141286" cy="13679488"/>
          </a:xfrm>
          <a:custGeom>
            <a:avLst/>
            <a:gdLst>
              <a:gd name="connsiteX0" fmla="*/ 0 w 15141286"/>
              <a:gd name="connsiteY0" fmla="*/ 0 h 13679488"/>
              <a:gd name="connsiteX1" fmla="*/ 15141286 w 15141286"/>
              <a:gd name="connsiteY1" fmla="*/ 0 h 13679488"/>
              <a:gd name="connsiteX2" fmla="*/ 15141286 w 15141286"/>
              <a:gd name="connsiteY2" fmla="*/ 13679488 h 13679488"/>
              <a:gd name="connsiteX3" fmla="*/ 0 w 15141286"/>
              <a:gd name="connsiteY3" fmla="*/ 13679488 h 13679488"/>
            </a:gdLst>
            <a:ahLst/>
            <a:cxnLst>
              <a:cxn ang="0">
                <a:pos x="connsiteX0" y="connsiteY0"/>
              </a:cxn>
              <a:cxn ang="0">
                <a:pos x="connsiteX1" y="connsiteY1"/>
              </a:cxn>
              <a:cxn ang="0">
                <a:pos x="connsiteX2" y="connsiteY2"/>
              </a:cxn>
              <a:cxn ang="0">
                <a:pos x="connsiteX3" y="connsiteY3"/>
              </a:cxn>
            </a:cxnLst>
            <a:rect l="l" t="t" r="r" b="b"/>
            <a:pathLst>
              <a:path w="15141286" h="13679488">
                <a:moveTo>
                  <a:pt x="0" y="0"/>
                </a:moveTo>
                <a:lnTo>
                  <a:pt x="15141286" y="0"/>
                </a:lnTo>
                <a:lnTo>
                  <a:pt x="15141286" y="13679488"/>
                </a:lnTo>
                <a:lnTo>
                  <a:pt x="0" y="13679488"/>
                </a:lnTo>
                <a:close/>
              </a:path>
            </a:pathLst>
          </a:custGeom>
        </p:spPr>
        <p:txBody>
          <a:bodyPr wrap="square">
            <a:noAutofit/>
          </a:bodyPr>
          <a:lstStyle/>
          <a:p>
            <a:endParaRPr lang="en-I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2239625" y="6091314"/>
            <a:ext cx="9291483" cy="3456398"/>
          </a:xfrm>
          <a:custGeom>
            <a:avLst/>
            <a:gdLst>
              <a:gd name="connsiteX0" fmla="*/ 0 w 9291483"/>
              <a:gd name="connsiteY0" fmla="*/ 0 h 2599224"/>
              <a:gd name="connsiteX1" fmla="*/ 9291483 w 9291483"/>
              <a:gd name="connsiteY1" fmla="*/ 0 h 2599224"/>
              <a:gd name="connsiteX2" fmla="*/ 9291483 w 9291483"/>
              <a:gd name="connsiteY2" fmla="*/ 2599224 h 2599224"/>
              <a:gd name="connsiteX3" fmla="*/ 0 w 9291483"/>
              <a:gd name="connsiteY3" fmla="*/ 2599224 h 2599224"/>
            </a:gdLst>
            <a:ahLst/>
            <a:cxnLst>
              <a:cxn ang="0">
                <a:pos x="connsiteX0" y="connsiteY0"/>
              </a:cxn>
              <a:cxn ang="0">
                <a:pos x="connsiteX1" y="connsiteY1"/>
              </a:cxn>
              <a:cxn ang="0">
                <a:pos x="connsiteX2" y="connsiteY2"/>
              </a:cxn>
              <a:cxn ang="0">
                <a:pos x="connsiteX3" y="connsiteY3"/>
              </a:cxn>
            </a:cxnLst>
            <a:rect l="l" t="t" r="r" b="b"/>
            <a:pathLst>
              <a:path w="9291483" h="2599224">
                <a:moveTo>
                  <a:pt x="0" y="0"/>
                </a:moveTo>
                <a:lnTo>
                  <a:pt x="9291483" y="0"/>
                </a:lnTo>
                <a:lnTo>
                  <a:pt x="9291483" y="2599224"/>
                </a:lnTo>
                <a:lnTo>
                  <a:pt x="0" y="2599224"/>
                </a:lnTo>
                <a:close/>
              </a:path>
            </a:pathLst>
          </a:custGeom>
        </p:spPr>
        <p:txBody>
          <a:bodyPr wrap="square">
            <a:noAutofit/>
          </a:bodyPr>
          <a:lstStyle/>
          <a:p>
            <a:endParaRPr lang="en-ID"/>
          </a:p>
        </p:txBody>
      </p:sp>
      <p:sp>
        <p:nvSpPr>
          <p:cNvPr id="6" name="Picture Placeholder 5"/>
          <p:cNvSpPr>
            <a:spLocks noGrp="1"/>
          </p:cNvSpPr>
          <p:nvPr>
            <p:ph type="pic" sz="quarter" idx="11"/>
          </p:nvPr>
        </p:nvSpPr>
        <p:spPr>
          <a:xfrm>
            <a:off x="2299209" y="0"/>
            <a:ext cx="7759190" cy="6091314"/>
          </a:xfrm>
          <a:custGeom>
            <a:avLst/>
            <a:gdLst>
              <a:gd name="connsiteX0" fmla="*/ 0 w 7759190"/>
              <a:gd name="connsiteY0" fmla="*/ 0 h 6091314"/>
              <a:gd name="connsiteX1" fmla="*/ 7759190 w 7759190"/>
              <a:gd name="connsiteY1" fmla="*/ 0 h 6091314"/>
              <a:gd name="connsiteX2" fmla="*/ 7759190 w 7759190"/>
              <a:gd name="connsiteY2" fmla="*/ 6091314 h 6091314"/>
              <a:gd name="connsiteX3" fmla="*/ 0 w 7759190"/>
              <a:gd name="connsiteY3" fmla="*/ 6091314 h 6091314"/>
            </a:gdLst>
            <a:ahLst/>
            <a:cxnLst>
              <a:cxn ang="0">
                <a:pos x="connsiteX0" y="connsiteY0"/>
              </a:cxn>
              <a:cxn ang="0">
                <a:pos x="connsiteX1" y="connsiteY1"/>
              </a:cxn>
              <a:cxn ang="0">
                <a:pos x="connsiteX2" y="connsiteY2"/>
              </a:cxn>
              <a:cxn ang="0">
                <a:pos x="connsiteX3" y="connsiteY3"/>
              </a:cxn>
            </a:cxnLst>
            <a:rect l="l" t="t" r="r" b="b"/>
            <a:pathLst>
              <a:path w="7759190" h="6091314">
                <a:moveTo>
                  <a:pt x="0" y="0"/>
                </a:moveTo>
                <a:lnTo>
                  <a:pt x="7759190" y="0"/>
                </a:lnTo>
                <a:lnTo>
                  <a:pt x="7759190" y="6091314"/>
                </a:lnTo>
                <a:lnTo>
                  <a:pt x="0" y="6091314"/>
                </a:lnTo>
                <a:close/>
              </a:path>
            </a:pathLst>
          </a:custGeom>
        </p:spPr>
        <p:txBody>
          <a:bodyPr wrap="square">
            <a:noAutofit/>
          </a:bodyPr>
          <a:lstStyle/>
          <a:p>
            <a:endParaRPr lang="en-I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068800" y="0"/>
            <a:ext cx="7410450" cy="13679488"/>
          </a:xfrm>
          <a:custGeom>
            <a:avLst/>
            <a:gdLst>
              <a:gd name="connsiteX0" fmla="*/ 0 w 7410450"/>
              <a:gd name="connsiteY0" fmla="*/ 0 h 13679488"/>
              <a:gd name="connsiteX1" fmla="*/ 7410450 w 7410450"/>
              <a:gd name="connsiteY1" fmla="*/ 0 h 13679488"/>
              <a:gd name="connsiteX2" fmla="*/ 7410450 w 7410450"/>
              <a:gd name="connsiteY2" fmla="*/ 13679488 h 13679488"/>
              <a:gd name="connsiteX3" fmla="*/ 0 w 7410450"/>
              <a:gd name="connsiteY3" fmla="*/ 13679488 h 13679488"/>
            </a:gdLst>
            <a:ahLst/>
            <a:cxnLst>
              <a:cxn ang="0">
                <a:pos x="connsiteX0" y="connsiteY0"/>
              </a:cxn>
              <a:cxn ang="0">
                <a:pos x="connsiteX1" y="connsiteY1"/>
              </a:cxn>
              <a:cxn ang="0">
                <a:pos x="connsiteX2" y="connsiteY2"/>
              </a:cxn>
              <a:cxn ang="0">
                <a:pos x="connsiteX3" y="connsiteY3"/>
              </a:cxn>
            </a:cxnLst>
            <a:rect l="l" t="t" r="r" b="b"/>
            <a:pathLst>
              <a:path w="7410450" h="13679488">
                <a:moveTo>
                  <a:pt x="0" y="0"/>
                </a:moveTo>
                <a:lnTo>
                  <a:pt x="7410450" y="0"/>
                </a:lnTo>
                <a:lnTo>
                  <a:pt x="7410450" y="13679488"/>
                </a:lnTo>
                <a:lnTo>
                  <a:pt x="0" y="13679488"/>
                </a:lnTo>
                <a:close/>
              </a:path>
            </a:pathLst>
          </a:custGeom>
        </p:spPr>
        <p:txBody>
          <a:bodyPr wrap="square">
            <a:noAutofit/>
          </a:bodyPr>
          <a:lstStyle/>
          <a:p>
            <a:endParaRPr lang="en-I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803563" y="1115724"/>
            <a:ext cx="8700655" cy="7259782"/>
          </a:xfrm>
          <a:custGeom>
            <a:avLst/>
            <a:gdLst>
              <a:gd name="connsiteX0" fmla="*/ 0 w 8700655"/>
              <a:gd name="connsiteY0" fmla="*/ 0 h 7259782"/>
              <a:gd name="connsiteX1" fmla="*/ 8700655 w 8700655"/>
              <a:gd name="connsiteY1" fmla="*/ 0 h 7259782"/>
              <a:gd name="connsiteX2" fmla="*/ 8700655 w 8700655"/>
              <a:gd name="connsiteY2" fmla="*/ 7259782 h 7259782"/>
              <a:gd name="connsiteX3" fmla="*/ 0 w 8700655"/>
              <a:gd name="connsiteY3" fmla="*/ 7259782 h 7259782"/>
            </a:gdLst>
            <a:ahLst/>
            <a:cxnLst>
              <a:cxn ang="0">
                <a:pos x="connsiteX0" y="connsiteY0"/>
              </a:cxn>
              <a:cxn ang="0">
                <a:pos x="connsiteX1" y="connsiteY1"/>
              </a:cxn>
              <a:cxn ang="0">
                <a:pos x="connsiteX2" y="connsiteY2"/>
              </a:cxn>
              <a:cxn ang="0">
                <a:pos x="connsiteX3" y="connsiteY3"/>
              </a:cxn>
            </a:cxnLst>
            <a:rect l="l" t="t" r="r" b="b"/>
            <a:pathLst>
              <a:path w="8700655" h="7259782">
                <a:moveTo>
                  <a:pt x="0" y="0"/>
                </a:moveTo>
                <a:lnTo>
                  <a:pt x="8700655" y="0"/>
                </a:lnTo>
                <a:lnTo>
                  <a:pt x="8700655" y="7259782"/>
                </a:lnTo>
                <a:lnTo>
                  <a:pt x="0" y="7259782"/>
                </a:lnTo>
                <a:close/>
              </a:path>
            </a:pathLst>
          </a:custGeom>
        </p:spPr>
        <p:txBody>
          <a:bodyPr wrap="square">
            <a:noAutofit/>
          </a:bodyPr>
          <a:lstStyle/>
          <a:p>
            <a:endParaRPr lang="en-ID"/>
          </a:p>
        </p:txBody>
      </p:sp>
      <p:sp>
        <p:nvSpPr>
          <p:cNvPr id="16" name="Picture Placeholder 15"/>
          <p:cNvSpPr>
            <a:spLocks noGrp="1"/>
          </p:cNvSpPr>
          <p:nvPr>
            <p:ph type="pic" sz="quarter" idx="11"/>
          </p:nvPr>
        </p:nvSpPr>
        <p:spPr>
          <a:xfrm>
            <a:off x="9725890" y="1115724"/>
            <a:ext cx="4516583" cy="11665528"/>
          </a:xfrm>
          <a:custGeom>
            <a:avLst/>
            <a:gdLst>
              <a:gd name="connsiteX0" fmla="*/ 0 w 4516583"/>
              <a:gd name="connsiteY0" fmla="*/ 0 h 11665528"/>
              <a:gd name="connsiteX1" fmla="*/ 4516583 w 4516583"/>
              <a:gd name="connsiteY1" fmla="*/ 0 h 11665528"/>
              <a:gd name="connsiteX2" fmla="*/ 4516583 w 4516583"/>
              <a:gd name="connsiteY2" fmla="*/ 11665528 h 11665528"/>
              <a:gd name="connsiteX3" fmla="*/ 0 w 4516583"/>
              <a:gd name="connsiteY3" fmla="*/ 11665528 h 11665528"/>
            </a:gdLst>
            <a:ahLst/>
            <a:cxnLst>
              <a:cxn ang="0">
                <a:pos x="connsiteX0" y="connsiteY0"/>
              </a:cxn>
              <a:cxn ang="0">
                <a:pos x="connsiteX1" y="connsiteY1"/>
              </a:cxn>
              <a:cxn ang="0">
                <a:pos x="connsiteX2" y="connsiteY2"/>
              </a:cxn>
              <a:cxn ang="0">
                <a:pos x="connsiteX3" y="connsiteY3"/>
              </a:cxn>
            </a:cxnLst>
            <a:rect l="l" t="t" r="r" b="b"/>
            <a:pathLst>
              <a:path w="4516583" h="11665528">
                <a:moveTo>
                  <a:pt x="0" y="0"/>
                </a:moveTo>
                <a:lnTo>
                  <a:pt x="4516583" y="0"/>
                </a:lnTo>
                <a:lnTo>
                  <a:pt x="4516583" y="11665528"/>
                </a:lnTo>
                <a:lnTo>
                  <a:pt x="0" y="11665528"/>
                </a:lnTo>
                <a:close/>
              </a:path>
            </a:pathLst>
          </a:custGeom>
        </p:spPr>
        <p:txBody>
          <a:bodyPr wrap="square">
            <a:noAutofit/>
          </a:bodyPr>
          <a:lstStyle/>
          <a:p>
            <a:endParaRPr lang="en-ID"/>
          </a:p>
        </p:txBody>
      </p:sp>
      <p:sp>
        <p:nvSpPr>
          <p:cNvPr id="19" name="Picture Placeholder 18"/>
          <p:cNvSpPr>
            <a:spLocks noGrp="1"/>
          </p:cNvSpPr>
          <p:nvPr>
            <p:ph type="pic" sz="quarter" idx="12"/>
          </p:nvPr>
        </p:nvSpPr>
        <p:spPr>
          <a:xfrm>
            <a:off x="14464144" y="1116013"/>
            <a:ext cx="4516583" cy="5922963"/>
          </a:xfrm>
          <a:custGeom>
            <a:avLst/>
            <a:gdLst>
              <a:gd name="connsiteX0" fmla="*/ 0 w 4516583"/>
              <a:gd name="connsiteY0" fmla="*/ 0 h 5922963"/>
              <a:gd name="connsiteX1" fmla="*/ 4516583 w 4516583"/>
              <a:gd name="connsiteY1" fmla="*/ 0 h 5922963"/>
              <a:gd name="connsiteX2" fmla="*/ 4516583 w 4516583"/>
              <a:gd name="connsiteY2" fmla="*/ 5922963 h 5922963"/>
              <a:gd name="connsiteX3" fmla="*/ 0 w 4516583"/>
              <a:gd name="connsiteY3" fmla="*/ 5922963 h 5922963"/>
            </a:gdLst>
            <a:ahLst/>
            <a:cxnLst>
              <a:cxn ang="0">
                <a:pos x="connsiteX0" y="connsiteY0"/>
              </a:cxn>
              <a:cxn ang="0">
                <a:pos x="connsiteX1" y="connsiteY1"/>
              </a:cxn>
              <a:cxn ang="0">
                <a:pos x="connsiteX2" y="connsiteY2"/>
              </a:cxn>
              <a:cxn ang="0">
                <a:pos x="connsiteX3" y="connsiteY3"/>
              </a:cxn>
            </a:cxnLst>
            <a:rect l="l" t="t" r="r" b="b"/>
            <a:pathLst>
              <a:path w="4516583" h="5922963">
                <a:moveTo>
                  <a:pt x="0" y="0"/>
                </a:moveTo>
                <a:lnTo>
                  <a:pt x="4516583" y="0"/>
                </a:lnTo>
                <a:lnTo>
                  <a:pt x="4516583" y="5922963"/>
                </a:lnTo>
                <a:lnTo>
                  <a:pt x="0" y="5922963"/>
                </a:lnTo>
                <a:close/>
              </a:path>
            </a:pathLst>
          </a:custGeom>
        </p:spPr>
        <p:txBody>
          <a:bodyPr wrap="square">
            <a:noAutofit/>
          </a:bodyPr>
          <a:lstStyle/>
          <a:p>
            <a:endParaRPr lang="en-ID"/>
          </a:p>
        </p:txBody>
      </p:sp>
      <p:sp>
        <p:nvSpPr>
          <p:cNvPr id="22" name="Picture Placeholder 21"/>
          <p:cNvSpPr>
            <a:spLocks noGrp="1"/>
          </p:cNvSpPr>
          <p:nvPr>
            <p:ph type="pic" sz="quarter" idx="13"/>
          </p:nvPr>
        </p:nvSpPr>
        <p:spPr>
          <a:xfrm>
            <a:off x="19202396" y="1115724"/>
            <a:ext cx="4516584" cy="5923252"/>
          </a:xfrm>
          <a:custGeom>
            <a:avLst/>
            <a:gdLst>
              <a:gd name="connsiteX0" fmla="*/ 0 w 4516584"/>
              <a:gd name="connsiteY0" fmla="*/ 0 h 5923252"/>
              <a:gd name="connsiteX1" fmla="*/ 4516584 w 4516584"/>
              <a:gd name="connsiteY1" fmla="*/ 0 h 5923252"/>
              <a:gd name="connsiteX2" fmla="*/ 4516584 w 4516584"/>
              <a:gd name="connsiteY2" fmla="*/ 5923252 h 5923252"/>
              <a:gd name="connsiteX3" fmla="*/ 0 w 4516584"/>
              <a:gd name="connsiteY3" fmla="*/ 5923252 h 5923252"/>
            </a:gdLst>
            <a:ahLst/>
            <a:cxnLst>
              <a:cxn ang="0">
                <a:pos x="connsiteX0" y="connsiteY0"/>
              </a:cxn>
              <a:cxn ang="0">
                <a:pos x="connsiteX1" y="connsiteY1"/>
              </a:cxn>
              <a:cxn ang="0">
                <a:pos x="connsiteX2" y="connsiteY2"/>
              </a:cxn>
              <a:cxn ang="0">
                <a:pos x="connsiteX3" y="connsiteY3"/>
              </a:cxn>
            </a:cxnLst>
            <a:rect l="l" t="t" r="r" b="b"/>
            <a:pathLst>
              <a:path w="4516584" h="5923252">
                <a:moveTo>
                  <a:pt x="0" y="0"/>
                </a:moveTo>
                <a:lnTo>
                  <a:pt x="4516584" y="0"/>
                </a:lnTo>
                <a:lnTo>
                  <a:pt x="4516584" y="5923252"/>
                </a:lnTo>
                <a:lnTo>
                  <a:pt x="0" y="5923252"/>
                </a:lnTo>
                <a:close/>
              </a:path>
            </a:pathLst>
          </a:custGeom>
        </p:spPr>
        <p:txBody>
          <a:bodyPr wrap="square">
            <a:noAutofit/>
          </a:bodyPr>
          <a:lstStyle/>
          <a:p>
            <a:endParaRPr lang="en-ID"/>
          </a:p>
        </p:txBody>
      </p:sp>
      <p:sp>
        <p:nvSpPr>
          <p:cNvPr id="25" name="Picture Placeholder 24"/>
          <p:cNvSpPr>
            <a:spLocks noGrp="1"/>
          </p:cNvSpPr>
          <p:nvPr>
            <p:ph type="pic" sz="quarter" idx="14"/>
          </p:nvPr>
        </p:nvSpPr>
        <p:spPr>
          <a:xfrm>
            <a:off x="14464144" y="7239434"/>
            <a:ext cx="9254837" cy="5541819"/>
          </a:xfrm>
          <a:custGeom>
            <a:avLst/>
            <a:gdLst>
              <a:gd name="connsiteX0" fmla="*/ 0 w 9254837"/>
              <a:gd name="connsiteY0" fmla="*/ 0 h 5541819"/>
              <a:gd name="connsiteX1" fmla="*/ 9254837 w 9254837"/>
              <a:gd name="connsiteY1" fmla="*/ 0 h 5541819"/>
              <a:gd name="connsiteX2" fmla="*/ 9254837 w 9254837"/>
              <a:gd name="connsiteY2" fmla="*/ 5541819 h 5541819"/>
              <a:gd name="connsiteX3" fmla="*/ 0 w 9254837"/>
              <a:gd name="connsiteY3" fmla="*/ 5541819 h 5541819"/>
            </a:gdLst>
            <a:ahLst/>
            <a:cxnLst>
              <a:cxn ang="0">
                <a:pos x="connsiteX0" y="connsiteY0"/>
              </a:cxn>
              <a:cxn ang="0">
                <a:pos x="connsiteX1" y="connsiteY1"/>
              </a:cxn>
              <a:cxn ang="0">
                <a:pos x="connsiteX2" y="connsiteY2"/>
              </a:cxn>
              <a:cxn ang="0">
                <a:pos x="connsiteX3" y="connsiteY3"/>
              </a:cxn>
            </a:cxnLst>
            <a:rect l="l" t="t" r="r" b="b"/>
            <a:pathLst>
              <a:path w="9254837" h="5541819">
                <a:moveTo>
                  <a:pt x="0" y="0"/>
                </a:moveTo>
                <a:lnTo>
                  <a:pt x="9254837" y="0"/>
                </a:lnTo>
                <a:lnTo>
                  <a:pt x="9254837" y="5541819"/>
                </a:lnTo>
                <a:lnTo>
                  <a:pt x="0" y="5541819"/>
                </a:lnTo>
                <a:close/>
              </a:path>
            </a:pathLst>
          </a:custGeom>
        </p:spPr>
        <p:txBody>
          <a:bodyPr wrap="square">
            <a:noAutofit/>
          </a:bodyPr>
          <a:lstStyle/>
          <a:p>
            <a:endParaRPr lang="en-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624946" y="0"/>
            <a:ext cx="7536873" cy="13679488"/>
          </a:xfrm>
          <a:custGeom>
            <a:avLst/>
            <a:gdLst>
              <a:gd name="connsiteX0" fmla="*/ 0 w 7536873"/>
              <a:gd name="connsiteY0" fmla="*/ 0 h 13679488"/>
              <a:gd name="connsiteX1" fmla="*/ 7536873 w 7536873"/>
              <a:gd name="connsiteY1" fmla="*/ 0 h 13679488"/>
              <a:gd name="connsiteX2" fmla="*/ 7536873 w 7536873"/>
              <a:gd name="connsiteY2" fmla="*/ 13679488 h 13679488"/>
              <a:gd name="connsiteX3" fmla="*/ 0 w 7536873"/>
              <a:gd name="connsiteY3" fmla="*/ 13679488 h 13679488"/>
            </a:gdLst>
            <a:ahLst/>
            <a:cxnLst>
              <a:cxn ang="0">
                <a:pos x="connsiteX0" y="connsiteY0"/>
              </a:cxn>
              <a:cxn ang="0">
                <a:pos x="connsiteX1" y="connsiteY1"/>
              </a:cxn>
              <a:cxn ang="0">
                <a:pos x="connsiteX2" y="connsiteY2"/>
              </a:cxn>
              <a:cxn ang="0">
                <a:pos x="connsiteX3" y="connsiteY3"/>
              </a:cxn>
            </a:cxnLst>
            <a:rect l="l" t="t" r="r" b="b"/>
            <a:pathLst>
              <a:path w="7536873" h="13679488">
                <a:moveTo>
                  <a:pt x="0" y="0"/>
                </a:moveTo>
                <a:lnTo>
                  <a:pt x="7536873" y="0"/>
                </a:lnTo>
                <a:lnTo>
                  <a:pt x="7536873" y="13679488"/>
                </a:lnTo>
                <a:lnTo>
                  <a:pt x="0" y="13679488"/>
                </a:lnTo>
                <a:close/>
              </a:path>
            </a:pathLst>
          </a:custGeom>
        </p:spPr>
        <p:txBody>
          <a:bodyPr wrap="square">
            <a:noAutofit/>
          </a:bodyPr>
          <a:lstStyle/>
          <a:p>
            <a:endParaRPr lang="en-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6650182" y="2512724"/>
            <a:ext cx="15461672" cy="8700655"/>
          </a:xfrm>
          <a:custGeom>
            <a:avLst/>
            <a:gdLst>
              <a:gd name="connsiteX0" fmla="*/ 0 w 15461672"/>
              <a:gd name="connsiteY0" fmla="*/ 0 h 8700655"/>
              <a:gd name="connsiteX1" fmla="*/ 15461672 w 15461672"/>
              <a:gd name="connsiteY1" fmla="*/ 0 h 8700655"/>
              <a:gd name="connsiteX2" fmla="*/ 15461672 w 15461672"/>
              <a:gd name="connsiteY2" fmla="*/ 8700655 h 8700655"/>
              <a:gd name="connsiteX3" fmla="*/ 0 w 15461672"/>
              <a:gd name="connsiteY3" fmla="*/ 8700655 h 8700655"/>
            </a:gdLst>
            <a:ahLst/>
            <a:cxnLst>
              <a:cxn ang="0">
                <a:pos x="connsiteX0" y="connsiteY0"/>
              </a:cxn>
              <a:cxn ang="0">
                <a:pos x="connsiteX1" y="connsiteY1"/>
              </a:cxn>
              <a:cxn ang="0">
                <a:pos x="connsiteX2" y="connsiteY2"/>
              </a:cxn>
              <a:cxn ang="0">
                <a:pos x="connsiteX3" y="connsiteY3"/>
              </a:cxn>
            </a:cxnLst>
            <a:rect l="l" t="t" r="r" b="b"/>
            <a:pathLst>
              <a:path w="15461672" h="8700655">
                <a:moveTo>
                  <a:pt x="0" y="0"/>
                </a:moveTo>
                <a:lnTo>
                  <a:pt x="15461672" y="0"/>
                </a:lnTo>
                <a:lnTo>
                  <a:pt x="15461672" y="8700655"/>
                </a:lnTo>
                <a:lnTo>
                  <a:pt x="0" y="8700655"/>
                </a:lnTo>
                <a:close/>
              </a:path>
            </a:pathLst>
          </a:custGeom>
        </p:spPr>
        <p:txBody>
          <a:bodyPr wrap="square">
            <a:noAutofit/>
          </a:bodyPr>
          <a:lstStyle/>
          <a:p>
            <a:endParaRPr lang="en-I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244725" y="2949677"/>
            <a:ext cx="6840281" cy="8245373"/>
          </a:xfrm>
        </p:spPr>
        <p:txBody>
          <a:bodyPr/>
          <a:lstStyle/>
          <a:p>
            <a:endParaRPr lang="en-I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6733381" y="1209368"/>
            <a:ext cx="7481888" cy="11356258"/>
          </a:xfrm>
        </p:spPr>
        <p:txBody>
          <a:bodyPr/>
          <a:lstStyle/>
          <a:p>
            <a:endParaRPr lang="en-I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777130" y="5481638"/>
            <a:ext cx="7232650" cy="6848014"/>
          </a:xfrm>
        </p:spPr>
        <p:txBody>
          <a:bodyPr/>
          <a:lstStyle/>
          <a:p>
            <a:endParaRPr lang="en-ID"/>
          </a:p>
        </p:txBody>
      </p:sp>
      <p:sp>
        <p:nvSpPr>
          <p:cNvPr id="11" name="Picture Placeholder 9"/>
          <p:cNvSpPr>
            <a:spLocks noGrp="1"/>
          </p:cNvSpPr>
          <p:nvPr>
            <p:ph type="pic" sz="quarter" idx="11"/>
          </p:nvPr>
        </p:nvSpPr>
        <p:spPr>
          <a:xfrm>
            <a:off x="9987065" y="5481638"/>
            <a:ext cx="3963121" cy="4821814"/>
          </a:xfrm>
        </p:spPr>
        <p:txBody>
          <a:bodyPr/>
          <a:lstStyle/>
          <a:p>
            <a:endParaRPr lang="en-ID"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2239624" y="0"/>
            <a:ext cx="12239625" cy="6699106"/>
          </a:xfrm>
          <a:custGeom>
            <a:avLst/>
            <a:gdLst>
              <a:gd name="connsiteX0" fmla="*/ 0 w 4940011"/>
              <a:gd name="connsiteY0" fmla="*/ 0 h 5369070"/>
              <a:gd name="connsiteX1" fmla="*/ 4940011 w 4940011"/>
              <a:gd name="connsiteY1" fmla="*/ 0 h 5369070"/>
              <a:gd name="connsiteX2" fmla="*/ 4940011 w 4940011"/>
              <a:gd name="connsiteY2" fmla="*/ 5369070 h 5369070"/>
              <a:gd name="connsiteX3" fmla="*/ 0 w 4940011"/>
              <a:gd name="connsiteY3" fmla="*/ 5369070 h 5369070"/>
            </a:gdLst>
            <a:ahLst/>
            <a:cxnLst>
              <a:cxn ang="0">
                <a:pos x="connsiteX0" y="connsiteY0"/>
              </a:cxn>
              <a:cxn ang="0">
                <a:pos x="connsiteX1" y="connsiteY1"/>
              </a:cxn>
              <a:cxn ang="0">
                <a:pos x="connsiteX2" y="connsiteY2"/>
              </a:cxn>
              <a:cxn ang="0">
                <a:pos x="connsiteX3" y="connsiteY3"/>
              </a:cxn>
            </a:cxnLst>
            <a:rect l="l" t="t" r="r" b="b"/>
            <a:pathLst>
              <a:path w="4940011" h="5369070">
                <a:moveTo>
                  <a:pt x="0" y="0"/>
                </a:moveTo>
                <a:lnTo>
                  <a:pt x="4940011" y="0"/>
                </a:lnTo>
                <a:lnTo>
                  <a:pt x="4940011" y="5369070"/>
                </a:lnTo>
                <a:lnTo>
                  <a:pt x="0" y="5369070"/>
                </a:lnTo>
                <a:close/>
              </a:path>
            </a:pathLst>
          </a:custGeom>
        </p:spPr>
        <p:txBody>
          <a:bodyPr wrap="square">
            <a:noAutofit/>
          </a:bodyPr>
          <a:lstStyle/>
          <a:p>
            <a:endParaRPr lang="en-ID"/>
          </a:p>
        </p:txBody>
      </p:sp>
      <p:sp>
        <p:nvSpPr>
          <p:cNvPr id="13" name="Picture Placeholder 12"/>
          <p:cNvSpPr>
            <a:spLocks noGrp="1"/>
          </p:cNvSpPr>
          <p:nvPr>
            <p:ph type="pic" sz="quarter" idx="11"/>
          </p:nvPr>
        </p:nvSpPr>
        <p:spPr>
          <a:xfrm>
            <a:off x="12239626" y="6699106"/>
            <a:ext cx="12239624" cy="6980382"/>
          </a:xfrm>
          <a:custGeom>
            <a:avLst/>
            <a:gdLst>
              <a:gd name="connsiteX0" fmla="*/ 0 w 4940011"/>
              <a:gd name="connsiteY0" fmla="*/ 0 h 5369070"/>
              <a:gd name="connsiteX1" fmla="*/ 4940011 w 4940011"/>
              <a:gd name="connsiteY1" fmla="*/ 0 h 5369070"/>
              <a:gd name="connsiteX2" fmla="*/ 4940011 w 4940011"/>
              <a:gd name="connsiteY2" fmla="*/ 5369070 h 5369070"/>
              <a:gd name="connsiteX3" fmla="*/ 0 w 4940011"/>
              <a:gd name="connsiteY3" fmla="*/ 5369070 h 5369070"/>
            </a:gdLst>
            <a:ahLst/>
            <a:cxnLst>
              <a:cxn ang="0">
                <a:pos x="connsiteX0" y="connsiteY0"/>
              </a:cxn>
              <a:cxn ang="0">
                <a:pos x="connsiteX1" y="connsiteY1"/>
              </a:cxn>
              <a:cxn ang="0">
                <a:pos x="connsiteX2" y="connsiteY2"/>
              </a:cxn>
              <a:cxn ang="0">
                <a:pos x="connsiteX3" y="connsiteY3"/>
              </a:cxn>
            </a:cxnLst>
            <a:rect l="l" t="t" r="r" b="b"/>
            <a:pathLst>
              <a:path w="4940011" h="5369070">
                <a:moveTo>
                  <a:pt x="0" y="0"/>
                </a:moveTo>
                <a:lnTo>
                  <a:pt x="4940011" y="0"/>
                </a:lnTo>
                <a:lnTo>
                  <a:pt x="4940011" y="5369070"/>
                </a:lnTo>
                <a:lnTo>
                  <a:pt x="0" y="5369070"/>
                </a:lnTo>
                <a:close/>
              </a:path>
            </a:pathLst>
          </a:custGeom>
        </p:spPr>
        <p:txBody>
          <a:bodyPr wrap="square">
            <a:noAutofit/>
          </a:bodyPr>
          <a:lstStyle/>
          <a:p>
            <a:endParaRPr lang="en-I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634837" y="1690256"/>
            <a:ext cx="6329292" cy="10698390"/>
          </a:xfrm>
          <a:custGeom>
            <a:avLst/>
            <a:gdLst>
              <a:gd name="connsiteX0" fmla="*/ 0 w 3020291"/>
              <a:gd name="connsiteY0" fmla="*/ 0 h 3075709"/>
              <a:gd name="connsiteX1" fmla="*/ 3020291 w 3020291"/>
              <a:gd name="connsiteY1" fmla="*/ 0 h 3075709"/>
              <a:gd name="connsiteX2" fmla="*/ 3020291 w 3020291"/>
              <a:gd name="connsiteY2" fmla="*/ 3075709 h 3075709"/>
              <a:gd name="connsiteX3" fmla="*/ 0 w 3020291"/>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3020291" h="3075709">
                <a:moveTo>
                  <a:pt x="0" y="0"/>
                </a:moveTo>
                <a:lnTo>
                  <a:pt x="3020291" y="0"/>
                </a:lnTo>
                <a:lnTo>
                  <a:pt x="3020291" y="3075709"/>
                </a:lnTo>
                <a:lnTo>
                  <a:pt x="0" y="3075709"/>
                </a:lnTo>
                <a:close/>
              </a:path>
            </a:pathLst>
          </a:custGeom>
        </p:spPr>
        <p:txBody>
          <a:bodyPr wrap="square">
            <a:noAutofit/>
          </a:bodyPr>
          <a:lstStyle/>
          <a:p>
            <a:endParaRPr lang="en-ID"/>
          </a:p>
        </p:txBody>
      </p:sp>
      <p:sp>
        <p:nvSpPr>
          <p:cNvPr id="13" name="Picture Placeholder 12"/>
          <p:cNvSpPr>
            <a:spLocks noGrp="1"/>
          </p:cNvSpPr>
          <p:nvPr>
            <p:ph type="pic" sz="quarter" idx="11"/>
          </p:nvPr>
        </p:nvSpPr>
        <p:spPr>
          <a:xfrm>
            <a:off x="11249891" y="7675419"/>
            <a:ext cx="11594523" cy="6004069"/>
          </a:xfrm>
          <a:custGeom>
            <a:avLst/>
            <a:gdLst>
              <a:gd name="connsiteX0" fmla="*/ 0 w 11594523"/>
              <a:gd name="connsiteY0" fmla="*/ 0 h 3075709"/>
              <a:gd name="connsiteX1" fmla="*/ 11594523 w 11594523"/>
              <a:gd name="connsiteY1" fmla="*/ 0 h 3075709"/>
              <a:gd name="connsiteX2" fmla="*/ 11594523 w 11594523"/>
              <a:gd name="connsiteY2" fmla="*/ 3075709 h 3075709"/>
              <a:gd name="connsiteX3" fmla="*/ 0 w 11594523"/>
              <a:gd name="connsiteY3" fmla="*/ 3075709 h 3075709"/>
            </a:gdLst>
            <a:ahLst/>
            <a:cxnLst>
              <a:cxn ang="0">
                <a:pos x="connsiteX0" y="connsiteY0"/>
              </a:cxn>
              <a:cxn ang="0">
                <a:pos x="connsiteX1" y="connsiteY1"/>
              </a:cxn>
              <a:cxn ang="0">
                <a:pos x="connsiteX2" y="connsiteY2"/>
              </a:cxn>
              <a:cxn ang="0">
                <a:pos x="connsiteX3" y="connsiteY3"/>
              </a:cxn>
            </a:cxnLst>
            <a:rect l="l" t="t" r="r" b="b"/>
            <a:pathLst>
              <a:path w="11594523" h="3075709">
                <a:moveTo>
                  <a:pt x="0" y="0"/>
                </a:moveTo>
                <a:lnTo>
                  <a:pt x="11594523" y="0"/>
                </a:lnTo>
                <a:lnTo>
                  <a:pt x="11594523" y="3075709"/>
                </a:lnTo>
                <a:lnTo>
                  <a:pt x="0" y="3075709"/>
                </a:lnTo>
                <a:close/>
              </a:path>
            </a:pathLst>
          </a:custGeom>
        </p:spPr>
        <p:txBody>
          <a:bodyPr wrap="square">
            <a:noAutofit/>
          </a:bodyPr>
          <a:lstStyle/>
          <a:p>
            <a:endParaRPr lang="en-I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3014732" y="1551856"/>
            <a:ext cx="6453732" cy="13874957"/>
          </a:xfrm>
          <a:custGeom>
            <a:avLst/>
            <a:gdLst>
              <a:gd name="connsiteX0" fmla="*/ 877449 w 6453732"/>
              <a:gd name="connsiteY0" fmla="*/ 0 h 13874957"/>
              <a:gd name="connsiteX1" fmla="*/ 5576282 w 6453732"/>
              <a:gd name="connsiteY1" fmla="*/ 0 h 13874957"/>
              <a:gd name="connsiteX2" fmla="*/ 6453732 w 6453732"/>
              <a:gd name="connsiteY2" fmla="*/ 890402 h 13874957"/>
              <a:gd name="connsiteX3" fmla="*/ 6453732 w 6453732"/>
              <a:gd name="connsiteY3" fmla="*/ 12984555 h 13874957"/>
              <a:gd name="connsiteX4" fmla="*/ 5576282 w 6453732"/>
              <a:gd name="connsiteY4" fmla="*/ 13874957 h 13874957"/>
              <a:gd name="connsiteX5" fmla="*/ 877449 w 6453732"/>
              <a:gd name="connsiteY5" fmla="*/ 13874957 h 13874957"/>
              <a:gd name="connsiteX6" fmla="*/ 0 w 6453732"/>
              <a:gd name="connsiteY6" fmla="*/ 12984555 h 13874957"/>
              <a:gd name="connsiteX7" fmla="*/ 0 w 6453732"/>
              <a:gd name="connsiteY7" fmla="*/ 890402 h 13874957"/>
              <a:gd name="connsiteX8" fmla="*/ 877449 w 6453732"/>
              <a:gd name="connsiteY8" fmla="*/ 0 h 13874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3732" h="13874957">
                <a:moveTo>
                  <a:pt x="877449" y="0"/>
                </a:moveTo>
                <a:lnTo>
                  <a:pt x="5576282" y="0"/>
                </a:lnTo>
                <a:cubicBezTo>
                  <a:pt x="6060884" y="0"/>
                  <a:pt x="6453732" y="398647"/>
                  <a:pt x="6453732" y="890402"/>
                </a:cubicBezTo>
                <a:lnTo>
                  <a:pt x="6453732" y="12984555"/>
                </a:lnTo>
                <a:cubicBezTo>
                  <a:pt x="6453732" y="13476312"/>
                  <a:pt x="6060884" y="13874957"/>
                  <a:pt x="5576282" y="13874957"/>
                </a:cubicBezTo>
                <a:lnTo>
                  <a:pt x="877449" y="13874957"/>
                </a:lnTo>
                <a:cubicBezTo>
                  <a:pt x="392848" y="13874957"/>
                  <a:pt x="0" y="13476312"/>
                  <a:pt x="0" y="12984555"/>
                </a:cubicBezTo>
                <a:lnTo>
                  <a:pt x="0" y="890402"/>
                </a:lnTo>
                <a:cubicBezTo>
                  <a:pt x="0" y="398647"/>
                  <a:pt x="392848" y="0"/>
                  <a:pt x="877449" y="0"/>
                </a:cubicBezTo>
                <a:close/>
              </a:path>
            </a:pathLst>
          </a:custGeom>
        </p:spPr>
        <p:txBody>
          <a:bodyPr wrap="square">
            <a:noAutofit/>
          </a:bodyPr>
          <a:lstStyle/>
          <a:p>
            <a:endParaRPr lang="en-I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3792200" y="3375248"/>
            <a:ext cx="10687050" cy="8207152"/>
          </a:xfrm>
          <a:custGeom>
            <a:avLst/>
            <a:gdLst>
              <a:gd name="connsiteX0" fmla="*/ 0 w 10307782"/>
              <a:gd name="connsiteY0" fmla="*/ 0 h 8091054"/>
              <a:gd name="connsiteX1" fmla="*/ 10307782 w 10307782"/>
              <a:gd name="connsiteY1" fmla="*/ 0 h 8091054"/>
              <a:gd name="connsiteX2" fmla="*/ 10307782 w 10307782"/>
              <a:gd name="connsiteY2" fmla="*/ 8091054 h 8091054"/>
              <a:gd name="connsiteX3" fmla="*/ 0 w 10307782"/>
              <a:gd name="connsiteY3" fmla="*/ 8091054 h 8091054"/>
            </a:gdLst>
            <a:ahLst/>
            <a:cxnLst>
              <a:cxn ang="0">
                <a:pos x="connsiteX0" y="connsiteY0"/>
              </a:cxn>
              <a:cxn ang="0">
                <a:pos x="connsiteX1" y="connsiteY1"/>
              </a:cxn>
              <a:cxn ang="0">
                <a:pos x="connsiteX2" y="connsiteY2"/>
              </a:cxn>
              <a:cxn ang="0">
                <a:pos x="connsiteX3" y="connsiteY3"/>
              </a:cxn>
            </a:cxnLst>
            <a:rect l="l" t="t" r="r" b="b"/>
            <a:pathLst>
              <a:path w="10307782" h="8091054">
                <a:moveTo>
                  <a:pt x="0" y="0"/>
                </a:moveTo>
                <a:lnTo>
                  <a:pt x="10307782" y="0"/>
                </a:lnTo>
                <a:lnTo>
                  <a:pt x="10307782" y="8091054"/>
                </a:lnTo>
                <a:lnTo>
                  <a:pt x="0" y="8091054"/>
                </a:lnTo>
                <a:close/>
              </a:path>
            </a:pathLst>
          </a:custGeom>
        </p:spPr>
        <p:txBody>
          <a:bodyPr wrap="square">
            <a:noAutofit/>
          </a:bodyPr>
          <a:lstStyle/>
          <a:p>
            <a:endParaRPr lang="en-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630218" y="0"/>
            <a:ext cx="8849032" cy="13679488"/>
          </a:xfrm>
          <a:custGeom>
            <a:avLst/>
            <a:gdLst>
              <a:gd name="connsiteX0" fmla="*/ 0 w 8849032"/>
              <a:gd name="connsiteY0" fmla="*/ 0 h 13679488"/>
              <a:gd name="connsiteX1" fmla="*/ 8849032 w 8849032"/>
              <a:gd name="connsiteY1" fmla="*/ 0 h 13679488"/>
              <a:gd name="connsiteX2" fmla="*/ 8849032 w 8849032"/>
              <a:gd name="connsiteY2" fmla="*/ 13679488 h 13679488"/>
              <a:gd name="connsiteX3" fmla="*/ 0 w 8849032"/>
              <a:gd name="connsiteY3" fmla="*/ 13679488 h 13679488"/>
            </a:gdLst>
            <a:ahLst/>
            <a:cxnLst>
              <a:cxn ang="0">
                <a:pos x="connsiteX0" y="connsiteY0"/>
              </a:cxn>
              <a:cxn ang="0">
                <a:pos x="connsiteX1" y="connsiteY1"/>
              </a:cxn>
              <a:cxn ang="0">
                <a:pos x="connsiteX2" y="connsiteY2"/>
              </a:cxn>
              <a:cxn ang="0">
                <a:pos x="connsiteX3" y="connsiteY3"/>
              </a:cxn>
            </a:cxnLst>
            <a:rect l="l" t="t" r="r" b="b"/>
            <a:pathLst>
              <a:path w="8849032" h="13679488">
                <a:moveTo>
                  <a:pt x="0" y="0"/>
                </a:moveTo>
                <a:lnTo>
                  <a:pt x="8849032" y="0"/>
                </a:lnTo>
                <a:lnTo>
                  <a:pt x="8849032" y="13679488"/>
                </a:lnTo>
                <a:lnTo>
                  <a:pt x="0" y="13679488"/>
                </a:lnTo>
                <a:close/>
              </a:path>
            </a:pathLst>
          </a:custGeom>
        </p:spPr>
        <p:txBody>
          <a:bodyPr wrap="square">
            <a:noAutofit/>
          </a:bodyPr>
          <a:lstStyle/>
          <a:p>
            <a:endParaRPr lang="en-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4746286" y="2110520"/>
            <a:ext cx="5739742" cy="11555720"/>
          </a:xfrm>
          <a:custGeom>
            <a:avLst/>
            <a:gdLst>
              <a:gd name="connsiteX0" fmla="*/ 0 w 5739742"/>
              <a:gd name="connsiteY0" fmla="*/ 0 h 11555720"/>
              <a:gd name="connsiteX1" fmla="*/ 5739742 w 5739742"/>
              <a:gd name="connsiteY1" fmla="*/ 0 h 11555720"/>
              <a:gd name="connsiteX2" fmla="*/ 5739742 w 5739742"/>
              <a:gd name="connsiteY2" fmla="*/ 11555720 h 11555720"/>
              <a:gd name="connsiteX3" fmla="*/ 0 w 5739742"/>
              <a:gd name="connsiteY3" fmla="*/ 11555720 h 11555720"/>
            </a:gdLst>
            <a:ahLst/>
            <a:cxnLst>
              <a:cxn ang="0">
                <a:pos x="connsiteX0" y="connsiteY0"/>
              </a:cxn>
              <a:cxn ang="0">
                <a:pos x="connsiteX1" y="connsiteY1"/>
              </a:cxn>
              <a:cxn ang="0">
                <a:pos x="connsiteX2" y="connsiteY2"/>
              </a:cxn>
              <a:cxn ang="0">
                <a:pos x="connsiteX3" y="connsiteY3"/>
              </a:cxn>
            </a:cxnLst>
            <a:rect l="l" t="t" r="r" b="b"/>
            <a:pathLst>
              <a:path w="5739742" h="11555720">
                <a:moveTo>
                  <a:pt x="0" y="0"/>
                </a:moveTo>
                <a:lnTo>
                  <a:pt x="5739742" y="0"/>
                </a:lnTo>
                <a:lnTo>
                  <a:pt x="5739742" y="11555720"/>
                </a:lnTo>
                <a:lnTo>
                  <a:pt x="0" y="11555720"/>
                </a:lnTo>
                <a:close/>
              </a:path>
            </a:pathLst>
          </a:custGeom>
        </p:spPr>
        <p:txBody>
          <a:bodyPr wrap="square">
            <a:noAutofit/>
          </a:bodyPr>
          <a:lstStyle/>
          <a:p>
            <a:endParaRPr lang="en-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4267200" y="2617065"/>
            <a:ext cx="3491346" cy="4294910"/>
          </a:xfrm>
          <a:custGeom>
            <a:avLst/>
            <a:gdLst>
              <a:gd name="connsiteX0" fmla="*/ 0 w 3491346"/>
              <a:gd name="connsiteY0" fmla="*/ 0 h 4294910"/>
              <a:gd name="connsiteX1" fmla="*/ 3491346 w 3491346"/>
              <a:gd name="connsiteY1" fmla="*/ 0 h 4294910"/>
              <a:gd name="connsiteX2" fmla="*/ 3491346 w 3491346"/>
              <a:gd name="connsiteY2" fmla="*/ 4294910 h 4294910"/>
              <a:gd name="connsiteX3" fmla="*/ 0 w 3491346"/>
              <a:gd name="connsiteY3" fmla="*/ 4294910 h 4294910"/>
            </a:gdLst>
            <a:ahLst/>
            <a:cxnLst>
              <a:cxn ang="0">
                <a:pos x="connsiteX0" y="connsiteY0"/>
              </a:cxn>
              <a:cxn ang="0">
                <a:pos x="connsiteX1" y="connsiteY1"/>
              </a:cxn>
              <a:cxn ang="0">
                <a:pos x="connsiteX2" y="connsiteY2"/>
              </a:cxn>
              <a:cxn ang="0">
                <a:pos x="connsiteX3" y="connsiteY3"/>
              </a:cxn>
            </a:cxnLst>
            <a:rect l="l" t="t" r="r" b="b"/>
            <a:pathLst>
              <a:path w="3491346" h="4294910">
                <a:moveTo>
                  <a:pt x="0" y="0"/>
                </a:moveTo>
                <a:lnTo>
                  <a:pt x="3491346" y="0"/>
                </a:lnTo>
                <a:lnTo>
                  <a:pt x="3491346" y="4294910"/>
                </a:lnTo>
                <a:lnTo>
                  <a:pt x="0" y="4294910"/>
                </a:lnTo>
                <a:close/>
              </a:path>
            </a:pathLst>
          </a:custGeom>
        </p:spPr>
        <p:txBody>
          <a:bodyPr wrap="square">
            <a:noAutofit/>
          </a:bodyPr>
          <a:lstStyle/>
          <a:p>
            <a:endParaRPr lang="en-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606176" y="2617064"/>
            <a:ext cx="5390340" cy="8119762"/>
          </a:xfrm>
          <a:custGeom>
            <a:avLst/>
            <a:gdLst>
              <a:gd name="connsiteX0" fmla="*/ 0 w 3491346"/>
              <a:gd name="connsiteY0" fmla="*/ 0 h 4294910"/>
              <a:gd name="connsiteX1" fmla="*/ 3491346 w 3491346"/>
              <a:gd name="connsiteY1" fmla="*/ 0 h 4294910"/>
              <a:gd name="connsiteX2" fmla="*/ 3491346 w 3491346"/>
              <a:gd name="connsiteY2" fmla="*/ 4294910 h 4294910"/>
              <a:gd name="connsiteX3" fmla="*/ 0 w 3491346"/>
              <a:gd name="connsiteY3" fmla="*/ 4294910 h 4294910"/>
            </a:gdLst>
            <a:ahLst/>
            <a:cxnLst>
              <a:cxn ang="0">
                <a:pos x="connsiteX0" y="connsiteY0"/>
              </a:cxn>
              <a:cxn ang="0">
                <a:pos x="connsiteX1" y="connsiteY1"/>
              </a:cxn>
              <a:cxn ang="0">
                <a:pos x="connsiteX2" y="connsiteY2"/>
              </a:cxn>
              <a:cxn ang="0">
                <a:pos x="connsiteX3" y="connsiteY3"/>
              </a:cxn>
            </a:cxnLst>
            <a:rect l="l" t="t" r="r" b="b"/>
            <a:pathLst>
              <a:path w="3491346" h="4294910">
                <a:moveTo>
                  <a:pt x="0" y="0"/>
                </a:moveTo>
                <a:lnTo>
                  <a:pt x="3491346" y="0"/>
                </a:lnTo>
                <a:lnTo>
                  <a:pt x="3491346" y="4294910"/>
                </a:lnTo>
                <a:lnTo>
                  <a:pt x="0" y="4294910"/>
                </a:lnTo>
                <a:close/>
              </a:path>
            </a:pathLst>
          </a:custGeom>
        </p:spPr>
        <p:txBody>
          <a:bodyPr wrap="square">
            <a:noAutofit/>
          </a:bodyPr>
          <a:lstStyle/>
          <a:p>
            <a:endParaRPr lang="en-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Picture Placeholder 14"/>
          <p:cNvSpPr>
            <a:spLocks noGrp="1"/>
          </p:cNvSpPr>
          <p:nvPr>
            <p:ph type="pic" sz="quarter" idx="10"/>
          </p:nvPr>
        </p:nvSpPr>
        <p:spPr>
          <a:xfrm>
            <a:off x="9146223" y="0"/>
            <a:ext cx="5111009" cy="13679487"/>
          </a:xfrm>
          <a:custGeom>
            <a:avLst/>
            <a:gdLst>
              <a:gd name="connsiteX0" fmla="*/ 0 w 3447457"/>
              <a:gd name="connsiteY0" fmla="*/ 0 h 3403474"/>
              <a:gd name="connsiteX1" fmla="*/ 3447457 w 3447457"/>
              <a:gd name="connsiteY1" fmla="*/ 0 h 3403474"/>
              <a:gd name="connsiteX2" fmla="*/ 3447457 w 3447457"/>
              <a:gd name="connsiteY2" fmla="*/ 3403474 h 3403474"/>
              <a:gd name="connsiteX3" fmla="*/ 0 w 3447457"/>
              <a:gd name="connsiteY3" fmla="*/ 3403474 h 3403474"/>
            </a:gdLst>
            <a:ahLst/>
            <a:cxnLst>
              <a:cxn ang="0">
                <a:pos x="connsiteX0" y="connsiteY0"/>
              </a:cxn>
              <a:cxn ang="0">
                <a:pos x="connsiteX1" y="connsiteY1"/>
              </a:cxn>
              <a:cxn ang="0">
                <a:pos x="connsiteX2" y="connsiteY2"/>
              </a:cxn>
              <a:cxn ang="0">
                <a:pos x="connsiteX3" y="connsiteY3"/>
              </a:cxn>
            </a:cxnLst>
            <a:rect l="l" t="t" r="r" b="b"/>
            <a:pathLst>
              <a:path w="3447457" h="3403474">
                <a:moveTo>
                  <a:pt x="0" y="0"/>
                </a:moveTo>
                <a:lnTo>
                  <a:pt x="3447457" y="0"/>
                </a:lnTo>
                <a:lnTo>
                  <a:pt x="3447457" y="3403474"/>
                </a:lnTo>
                <a:lnTo>
                  <a:pt x="0" y="3403474"/>
                </a:lnTo>
                <a:close/>
              </a:path>
            </a:pathLst>
          </a:custGeom>
        </p:spPr>
        <p:txBody>
          <a:bodyPr wrap="square">
            <a:noAutofit/>
          </a:bodyPr>
          <a:lstStyle/>
          <a:p>
            <a:endParaRPr lang="en-ID" dirty="0"/>
          </a:p>
        </p:txBody>
      </p:sp>
      <p:sp>
        <p:nvSpPr>
          <p:cNvPr id="5" name="Picture Placeholder 14"/>
          <p:cNvSpPr>
            <a:spLocks noGrp="1"/>
          </p:cNvSpPr>
          <p:nvPr>
            <p:ph type="pic" sz="quarter" idx="11"/>
          </p:nvPr>
        </p:nvSpPr>
        <p:spPr>
          <a:xfrm>
            <a:off x="14257232" y="0"/>
            <a:ext cx="5111009" cy="13679487"/>
          </a:xfrm>
          <a:custGeom>
            <a:avLst/>
            <a:gdLst>
              <a:gd name="connsiteX0" fmla="*/ 0 w 3447457"/>
              <a:gd name="connsiteY0" fmla="*/ 0 h 3403474"/>
              <a:gd name="connsiteX1" fmla="*/ 3447457 w 3447457"/>
              <a:gd name="connsiteY1" fmla="*/ 0 h 3403474"/>
              <a:gd name="connsiteX2" fmla="*/ 3447457 w 3447457"/>
              <a:gd name="connsiteY2" fmla="*/ 3403474 h 3403474"/>
              <a:gd name="connsiteX3" fmla="*/ 0 w 3447457"/>
              <a:gd name="connsiteY3" fmla="*/ 3403474 h 3403474"/>
            </a:gdLst>
            <a:ahLst/>
            <a:cxnLst>
              <a:cxn ang="0">
                <a:pos x="connsiteX0" y="connsiteY0"/>
              </a:cxn>
              <a:cxn ang="0">
                <a:pos x="connsiteX1" y="connsiteY1"/>
              </a:cxn>
              <a:cxn ang="0">
                <a:pos x="connsiteX2" y="connsiteY2"/>
              </a:cxn>
              <a:cxn ang="0">
                <a:pos x="connsiteX3" y="connsiteY3"/>
              </a:cxn>
            </a:cxnLst>
            <a:rect l="l" t="t" r="r" b="b"/>
            <a:pathLst>
              <a:path w="3447457" h="3403474">
                <a:moveTo>
                  <a:pt x="0" y="0"/>
                </a:moveTo>
                <a:lnTo>
                  <a:pt x="3447457" y="0"/>
                </a:lnTo>
                <a:lnTo>
                  <a:pt x="3447457" y="3403474"/>
                </a:lnTo>
                <a:lnTo>
                  <a:pt x="0" y="3403474"/>
                </a:lnTo>
                <a:close/>
              </a:path>
            </a:pathLst>
          </a:custGeom>
        </p:spPr>
        <p:txBody>
          <a:bodyPr wrap="square">
            <a:noAutofit/>
          </a:bodyPr>
          <a:lstStyle/>
          <a:p>
            <a:endParaRPr lang="en-ID" dirty="0"/>
          </a:p>
        </p:txBody>
      </p:sp>
      <p:sp>
        <p:nvSpPr>
          <p:cNvPr id="6" name="Picture Placeholder 14"/>
          <p:cNvSpPr>
            <a:spLocks noGrp="1"/>
          </p:cNvSpPr>
          <p:nvPr>
            <p:ph type="pic" sz="quarter" idx="12"/>
          </p:nvPr>
        </p:nvSpPr>
        <p:spPr>
          <a:xfrm>
            <a:off x="19368241" y="0"/>
            <a:ext cx="5111009" cy="13679487"/>
          </a:xfrm>
          <a:custGeom>
            <a:avLst/>
            <a:gdLst>
              <a:gd name="connsiteX0" fmla="*/ 0 w 3447457"/>
              <a:gd name="connsiteY0" fmla="*/ 0 h 3403474"/>
              <a:gd name="connsiteX1" fmla="*/ 3447457 w 3447457"/>
              <a:gd name="connsiteY1" fmla="*/ 0 h 3403474"/>
              <a:gd name="connsiteX2" fmla="*/ 3447457 w 3447457"/>
              <a:gd name="connsiteY2" fmla="*/ 3403474 h 3403474"/>
              <a:gd name="connsiteX3" fmla="*/ 0 w 3447457"/>
              <a:gd name="connsiteY3" fmla="*/ 3403474 h 3403474"/>
            </a:gdLst>
            <a:ahLst/>
            <a:cxnLst>
              <a:cxn ang="0">
                <a:pos x="connsiteX0" y="connsiteY0"/>
              </a:cxn>
              <a:cxn ang="0">
                <a:pos x="connsiteX1" y="connsiteY1"/>
              </a:cxn>
              <a:cxn ang="0">
                <a:pos x="connsiteX2" y="connsiteY2"/>
              </a:cxn>
              <a:cxn ang="0">
                <a:pos x="connsiteX3" y="connsiteY3"/>
              </a:cxn>
            </a:cxnLst>
            <a:rect l="l" t="t" r="r" b="b"/>
            <a:pathLst>
              <a:path w="3447457" h="3403474">
                <a:moveTo>
                  <a:pt x="0" y="0"/>
                </a:moveTo>
                <a:lnTo>
                  <a:pt x="3447457" y="0"/>
                </a:lnTo>
                <a:lnTo>
                  <a:pt x="3447457" y="3403474"/>
                </a:lnTo>
                <a:lnTo>
                  <a:pt x="0" y="3403474"/>
                </a:lnTo>
                <a:close/>
              </a:path>
            </a:pathLst>
          </a:custGeom>
        </p:spPr>
        <p:txBody>
          <a:bodyPr wrap="square">
            <a:noAutofit/>
          </a:bodyPr>
          <a:lstStyle/>
          <a:p>
            <a:endParaRPr lang="en-ID"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82949" y="728307"/>
            <a:ext cx="21113353" cy="26440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82949" y="3641531"/>
            <a:ext cx="21113353" cy="86795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82949" y="12678860"/>
            <a:ext cx="5507831" cy="728306"/>
          </a:xfrm>
          <a:prstGeom prst="rect">
            <a:avLst/>
          </a:prstGeom>
        </p:spPr>
        <p:txBody>
          <a:bodyPr vert="horz" lIns="91440" tIns="45720" rIns="91440" bIns="45720" rtlCol="0" anchor="ctr"/>
          <a:lstStyle>
            <a:lvl1pPr algn="l">
              <a:defRPr sz="2395">
                <a:solidFill>
                  <a:schemeClr val="tx1">
                    <a:tint val="75000"/>
                  </a:schemeClr>
                </a:solidFill>
              </a:defRPr>
            </a:lvl1pPr>
          </a:lstStyle>
          <a:p>
            <a:fld id="{146582BB-89E5-4105-AA76-CDB551548A42}" type="datetimeFigureOut">
              <a:rPr lang="en-ID" smtClean="0"/>
              <a:t>4/25/2021</a:t>
            </a:fld>
            <a:endParaRPr lang="en-ID"/>
          </a:p>
        </p:txBody>
      </p:sp>
      <p:sp>
        <p:nvSpPr>
          <p:cNvPr id="5" name="Footer Placeholder 4"/>
          <p:cNvSpPr>
            <a:spLocks noGrp="1"/>
          </p:cNvSpPr>
          <p:nvPr>
            <p:ph type="ftr" sz="quarter" idx="3"/>
          </p:nvPr>
        </p:nvSpPr>
        <p:spPr>
          <a:xfrm>
            <a:off x="8108752" y="12678860"/>
            <a:ext cx="8261747" cy="728306"/>
          </a:xfrm>
          <a:prstGeom prst="rect">
            <a:avLst/>
          </a:prstGeom>
        </p:spPr>
        <p:txBody>
          <a:bodyPr vert="horz" lIns="91440" tIns="45720" rIns="91440" bIns="45720" rtlCol="0" anchor="ctr"/>
          <a:lstStyle>
            <a:lvl1pPr algn="ctr">
              <a:defRPr sz="2395">
                <a:solidFill>
                  <a:schemeClr val="tx1">
                    <a:tint val="75000"/>
                  </a:schemeClr>
                </a:solidFill>
              </a:defRPr>
            </a:lvl1pPr>
          </a:lstStyle>
          <a:p>
            <a:endParaRPr lang="en-ID"/>
          </a:p>
        </p:txBody>
      </p:sp>
      <p:sp>
        <p:nvSpPr>
          <p:cNvPr id="6" name="Slide Number Placeholder 5"/>
          <p:cNvSpPr>
            <a:spLocks noGrp="1"/>
          </p:cNvSpPr>
          <p:nvPr>
            <p:ph type="sldNum" sz="quarter" idx="4"/>
          </p:nvPr>
        </p:nvSpPr>
        <p:spPr>
          <a:xfrm>
            <a:off x="17288470" y="12678860"/>
            <a:ext cx="5507831" cy="728306"/>
          </a:xfrm>
          <a:prstGeom prst="rect">
            <a:avLst/>
          </a:prstGeom>
        </p:spPr>
        <p:txBody>
          <a:bodyPr vert="horz" lIns="91440" tIns="45720" rIns="91440" bIns="45720" rtlCol="0" anchor="ctr"/>
          <a:lstStyle>
            <a:lvl1pPr algn="r">
              <a:defRPr sz="2395">
                <a:solidFill>
                  <a:schemeClr val="tx1">
                    <a:tint val="75000"/>
                  </a:schemeClr>
                </a:solidFill>
              </a:defRPr>
            </a:lvl1pPr>
          </a:lstStyle>
          <a:p>
            <a:fld id="{C5268B5C-60A6-425F-9288-87ACD217A250}" type="slidenum">
              <a:rPr lang="en-ID" smtClean="0"/>
              <a:t>‹#›</a:t>
            </a:fld>
            <a:endParaRPr lang="en-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xStyles>
    <p:titleStyle>
      <a:lvl1pPr algn="l" defTabSz="1823720" rtl="0" eaLnBrk="1" latinLnBrk="0" hangingPunct="1">
        <a:lnSpc>
          <a:spcPct val="90000"/>
        </a:lnSpc>
        <a:spcBef>
          <a:spcPct val="0"/>
        </a:spcBef>
        <a:buNone/>
        <a:defRPr sz="8775" kern="1200">
          <a:solidFill>
            <a:schemeClr val="tx1"/>
          </a:solidFill>
          <a:latin typeface="+mj-lt"/>
          <a:ea typeface="+mj-ea"/>
          <a:cs typeface="+mj-cs"/>
        </a:defRPr>
      </a:lvl1pPr>
    </p:titleStyle>
    <p:bodyStyle>
      <a:lvl1pPr marL="455930" indent="-455930" algn="l" defTabSz="1823720" rtl="0" eaLnBrk="1" latinLnBrk="0" hangingPunct="1">
        <a:lnSpc>
          <a:spcPct val="90000"/>
        </a:lnSpc>
        <a:spcBef>
          <a:spcPts val="1995"/>
        </a:spcBef>
        <a:buFont typeface="Arial" panose="020B0604020202020204" pitchFamily="34" charset="0"/>
        <a:buChar char="•"/>
        <a:defRPr sz="5585" kern="1200">
          <a:solidFill>
            <a:schemeClr val="tx1"/>
          </a:solidFill>
          <a:latin typeface="+mn-lt"/>
          <a:ea typeface="+mn-ea"/>
          <a:cs typeface="+mn-cs"/>
        </a:defRPr>
      </a:lvl1pPr>
      <a:lvl2pPr marL="1367790" indent="-455930" algn="l" defTabSz="1823720" rtl="0" eaLnBrk="1" latinLnBrk="0" hangingPunct="1">
        <a:lnSpc>
          <a:spcPct val="90000"/>
        </a:lnSpc>
        <a:spcBef>
          <a:spcPts val="995"/>
        </a:spcBef>
        <a:buFont typeface="Arial" panose="020B0604020202020204" pitchFamily="34" charset="0"/>
        <a:buChar char="•"/>
        <a:defRPr sz="4785" kern="1200">
          <a:solidFill>
            <a:schemeClr val="tx1"/>
          </a:solidFill>
          <a:latin typeface="+mn-lt"/>
          <a:ea typeface="+mn-ea"/>
          <a:cs typeface="+mn-cs"/>
        </a:defRPr>
      </a:lvl2pPr>
      <a:lvl3pPr marL="2279650" indent="-455930" algn="l" defTabSz="1823720" rtl="0" eaLnBrk="1" latinLnBrk="0" hangingPunct="1">
        <a:lnSpc>
          <a:spcPct val="90000"/>
        </a:lnSpc>
        <a:spcBef>
          <a:spcPts val="995"/>
        </a:spcBef>
        <a:buFont typeface="Arial" panose="020B0604020202020204" pitchFamily="34" charset="0"/>
        <a:buChar char="•"/>
        <a:defRPr sz="3990" kern="1200">
          <a:solidFill>
            <a:schemeClr val="tx1"/>
          </a:solidFill>
          <a:latin typeface="+mn-lt"/>
          <a:ea typeface="+mn-ea"/>
          <a:cs typeface="+mn-cs"/>
        </a:defRPr>
      </a:lvl3pPr>
      <a:lvl4pPr marL="319214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4pPr>
      <a:lvl5pPr marL="410400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5pPr>
      <a:lvl6pPr marL="501586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6pPr>
      <a:lvl7pPr marL="592772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7pPr>
      <a:lvl8pPr marL="683958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8pPr>
      <a:lvl9pPr marL="7752080"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9pPr>
    </p:bodyStyle>
    <p:otherStyle>
      <a:defPPr>
        <a:defRPr lang="en-US"/>
      </a:defPPr>
      <a:lvl1pPr marL="0" algn="l" defTabSz="1823720" rtl="0" eaLnBrk="1" latinLnBrk="0" hangingPunct="1">
        <a:defRPr sz="3590" kern="1200">
          <a:solidFill>
            <a:schemeClr val="tx1"/>
          </a:solidFill>
          <a:latin typeface="+mn-lt"/>
          <a:ea typeface="+mn-ea"/>
          <a:cs typeface="+mn-cs"/>
        </a:defRPr>
      </a:lvl1pPr>
      <a:lvl2pPr marL="911860" algn="l" defTabSz="1823720" rtl="0" eaLnBrk="1" latinLnBrk="0" hangingPunct="1">
        <a:defRPr sz="3590" kern="1200">
          <a:solidFill>
            <a:schemeClr val="tx1"/>
          </a:solidFill>
          <a:latin typeface="+mn-lt"/>
          <a:ea typeface="+mn-ea"/>
          <a:cs typeface="+mn-cs"/>
        </a:defRPr>
      </a:lvl2pPr>
      <a:lvl3pPr marL="1823720" algn="l" defTabSz="1823720" rtl="0" eaLnBrk="1" latinLnBrk="0" hangingPunct="1">
        <a:defRPr sz="3590" kern="1200">
          <a:solidFill>
            <a:schemeClr val="tx1"/>
          </a:solidFill>
          <a:latin typeface="+mn-lt"/>
          <a:ea typeface="+mn-ea"/>
          <a:cs typeface="+mn-cs"/>
        </a:defRPr>
      </a:lvl3pPr>
      <a:lvl4pPr marL="2736215" algn="l" defTabSz="1823720" rtl="0" eaLnBrk="1" latinLnBrk="0" hangingPunct="1">
        <a:defRPr sz="3590" kern="1200">
          <a:solidFill>
            <a:schemeClr val="tx1"/>
          </a:solidFill>
          <a:latin typeface="+mn-lt"/>
          <a:ea typeface="+mn-ea"/>
          <a:cs typeface="+mn-cs"/>
        </a:defRPr>
      </a:lvl4pPr>
      <a:lvl5pPr marL="3648075" algn="l" defTabSz="1823720" rtl="0" eaLnBrk="1" latinLnBrk="0" hangingPunct="1">
        <a:defRPr sz="3590" kern="1200">
          <a:solidFill>
            <a:schemeClr val="tx1"/>
          </a:solidFill>
          <a:latin typeface="+mn-lt"/>
          <a:ea typeface="+mn-ea"/>
          <a:cs typeface="+mn-cs"/>
        </a:defRPr>
      </a:lvl5pPr>
      <a:lvl6pPr marL="4559935" algn="l" defTabSz="1823720" rtl="0" eaLnBrk="1" latinLnBrk="0" hangingPunct="1">
        <a:defRPr sz="3590" kern="1200">
          <a:solidFill>
            <a:schemeClr val="tx1"/>
          </a:solidFill>
          <a:latin typeface="+mn-lt"/>
          <a:ea typeface="+mn-ea"/>
          <a:cs typeface="+mn-cs"/>
        </a:defRPr>
      </a:lvl6pPr>
      <a:lvl7pPr marL="5471795" algn="l" defTabSz="1823720" rtl="0" eaLnBrk="1" latinLnBrk="0" hangingPunct="1">
        <a:defRPr sz="3590" kern="1200">
          <a:solidFill>
            <a:schemeClr val="tx1"/>
          </a:solidFill>
          <a:latin typeface="+mn-lt"/>
          <a:ea typeface="+mn-ea"/>
          <a:cs typeface="+mn-cs"/>
        </a:defRPr>
      </a:lvl7pPr>
      <a:lvl8pPr marL="6383655" algn="l" defTabSz="1823720" rtl="0" eaLnBrk="1" latinLnBrk="0" hangingPunct="1">
        <a:defRPr sz="3590" kern="1200">
          <a:solidFill>
            <a:schemeClr val="tx1"/>
          </a:solidFill>
          <a:latin typeface="+mn-lt"/>
          <a:ea typeface="+mn-ea"/>
          <a:cs typeface="+mn-cs"/>
        </a:defRPr>
      </a:lvl8pPr>
      <a:lvl9pPr marL="7295515" algn="l" defTabSz="1823720" rtl="0" eaLnBrk="1" latinLnBrk="0" hangingPunct="1">
        <a:defRPr sz="35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13.jp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24479250" cy="136794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7" name="图片占位符 5">
            <a:extLst>
              <a:ext uri="{FF2B5EF4-FFF2-40B4-BE49-F238E27FC236}">
                <a16:creationId xmlns:a16="http://schemas.microsoft.com/office/drawing/2014/main" id="{3D8B6469-FB90-4923-B989-B4286D358B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86614" y="1813527"/>
            <a:ext cx="8413949" cy="10088948"/>
          </a:xfrm>
          <a:prstGeom prst="roundRect">
            <a:avLst>
              <a:gd name="adj" fmla="val 11759"/>
            </a:avLst>
          </a:prstGeom>
        </p:spPr>
      </p:pic>
      <p:sp>
        <p:nvSpPr>
          <p:cNvPr id="18" name="Text Placeholder 3">
            <a:extLst>
              <a:ext uri="{FF2B5EF4-FFF2-40B4-BE49-F238E27FC236}">
                <a16:creationId xmlns:a16="http://schemas.microsoft.com/office/drawing/2014/main" id="{9B13B745-1F4E-4AD5-A20C-DEE278BD2067}"/>
              </a:ext>
            </a:extLst>
          </p:cNvPr>
          <p:cNvSpPr txBox="1">
            <a:spLocks/>
          </p:cNvSpPr>
          <p:nvPr/>
        </p:nvSpPr>
        <p:spPr>
          <a:xfrm>
            <a:off x="1287463" y="8232406"/>
            <a:ext cx="7384590" cy="557784"/>
          </a:xfrm>
          <a:prstGeom prst="rect">
            <a:avLst/>
          </a:prstGeom>
        </p:spPr>
        <p:txBody>
          <a:bodyPr/>
          <a:lstStyle>
            <a:lvl1pPr marL="455930" indent="-455930" algn="l" defTabSz="1823720" rtl="0" eaLnBrk="1" latinLnBrk="0" hangingPunct="1">
              <a:lnSpc>
                <a:spcPct val="90000"/>
              </a:lnSpc>
              <a:spcBef>
                <a:spcPts val="1995"/>
              </a:spcBef>
              <a:buFont typeface="Arial" panose="020B0604020202020204" pitchFamily="34" charset="0"/>
              <a:buChar char="•"/>
              <a:defRPr sz="5585" kern="1200">
                <a:solidFill>
                  <a:schemeClr val="tx1"/>
                </a:solidFill>
                <a:latin typeface="+mn-lt"/>
                <a:ea typeface="+mn-ea"/>
                <a:cs typeface="+mn-cs"/>
              </a:defRPr>
            </a:lvl1pPr>
            <a:lvl2pPr marL="1367790" indent="-455930" algn="l" defTabSz="1823720" rtl="0" eaLnBrk="1" latinLnBrk="0" hangingPunct="1">
              <a:lnSpc>
                <a:spcPct val="90000"/>
              </a:lnSpc>
              <a:spcBef>
                <a:spcPts val="995"/>
              </a:spcBef>
              <a:buFont typeface="Arial" panose="020B0604020202020204" pitchFamily="34" charset="0"/>
              <a:buChar char="•"/>
              <a:defRPr sz="4785" kern="1200">
                <a:solidFill>
                  <a:schemeClr val="tx1"/>
                </a:solidFill>
                <a:latin typeface="+mn-lt"/>
                <a:ea typeface="+mn-ea"/>
                <a:cs typeface="+mn-cs"/>
              </a:defRPr>
            </a:lvl2pPr>
            <a:lvl3pPr marL="2279650" indent="-455930" algn="l" defTabSz="1823720" rtl="0" eaLnBrk="1" latinLnBrk="0" hangingPunct="1">
              <a:lnSpc>
                <a:spcPct val="90000"/>
              </a:lnSpc>
              <a:spcBef>
                <a:spcPts val="995"/>
              </a:spcBef>
              <a:buFont typeface="Arial" panose="020B0604020202020204" pitchFamily="34" charset="0"/>
              <a:buChar char="•"/>
              <a:defRPr sz="3990" kern="1200">
                <a:solidFill>
                  <a:schemeClr val="tx1"/>
                </a:solidFill>
                <a:latin typeface="+mn-lt"/>
                <a:ea typeface="+mn-ea"/>
                <a:cs typeface="+mn-cs"/>
              </a:defRPr>
            </a:lvl3pPr>
            <a:lvl4pPr marL="319214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4pPr>
            <a:lvl5pPr marL="410400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5pPr>
            <a:lvl6pPr marL="501586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6pPr>
            <a:lvl7pPr marL="592772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7pPr>
            <a:lvl8pPr marL="683958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8pPr>
            <a:lvl9pPr marL="7752080"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9pPr>
          </a:lstStyle>
          <a:p>
            <a:pPr marL="0" indent="0" algn="dist">
              <a:buNone/>
            </a:pPr>
            <a:r>
              <a:rPr lang="en-US" sz="4400" dirty="0">
                <a:solidFill>
                  <a:schemeClr val="bg1"/>
                </a:solidFill>
                <a:latin typeface="Poppins" panose="00000500000000000000" pitchFamily="2" charset="0"/>
                <a:cs typeface="Poppins" panose="00000500000000000000" pitchFamily="2" charset="0"/>
              </a:rPr>
              <a:t>MINIMAL PRESENTATION</a:t>
            </a:r>
          </a:p>
        </p:txBody>
      </p:sp>
      <p:sp>
        <p:nvSpPr>
          <p:cNvPr id="19" name="Text Placeholder 4">
            <a:extLst>
              <a:ext uri="{FF2B5EF4-FFF2-40B4-BE49-F238E27FC236}">
                <a16:creationId xmlns:a16="http://schemas.microsoft.com/office/drawing/2014/main" id="{C8324BDE-6622-4BD6-82BE-BED35E103DC9}"/>
              </a:ext>
            </a:extLst>
          </p:cNvPr>
          <p:cNvSpPr txBox="1">
            <a:spLocks/>
          </p:cNvSpPr>
          <p:nvPr/>
        </p:nvSpPr>
        <p:spPr>
          <a:xfrm>
            <a:off x="1052370" y="4438149"/>
            <a:ext cx="11713440" cy="4846320"/>
          </a:xfrm>
          <a:prstGeom prst="rect">
            <a:avLst/>
          </a:prstGeom>
        </p:spPr>
        <p:txBody>
          <a:bodyPr/>
          <a:lstStyle>
            <a:lvl1pPr marL="455930" indent="-455930" algn="l" defTabSz="1823720" rtl="0" eaLnBrk="1" latinLnBrk="0" hangingPunct="1">
              <a:lnSpc>
                <a:spcPct val="90000"/>
              </a:lnSpc>
              <a:spcBef>
                <a:spcPts val="1995"/>
              </a:spcBef>
              <a:buFont typeface="Arial" panose="020B0604020202020204" pitchFamily="34" charset="0"/>
              <a:buChar char="•"/>
              <a:defRPr sz="5585" kern="1200">
                <a:solidFill>
                  <a:schemeClr val="tx1"/>
                </a:solidFill>
                <a:latin typeface="+mn-lt"/>
                <a:ea typeface="+mn-ea"/>
                <a:cs typeface="+mn-cs"/>
              </a:defRPr>
            </a:lvl1pPr>
            <a:lvl2pPr marL="1367790" indent="-455930" algn="l" defTabSz="1823720" rtl="0" eaLnBrk="1" latinLnBrk="0" hangingPunct="1">
              <a:lnSpc>
                <a:spcPct val="90000"/>
              </a:lnSpc>
              <a:spcBef>
                <a:spcPts val="995"/>
              </a:spcBef>
              <a:buFont typeface="Arial" panose="020B0604020202020204" pitchFamily="34" charset="0"/>
              <a:buChar char="•"/>
              <a:defRPr sz="4785" kern="1200">
                <a:solidFill>
                  <a:schemeClr val="tx1"/>
                </a:solidFill>
                <a:latin typeface="+mn-lt"/>
                <a:ea typeface="+mn-ea"/>
                <a:cs typeface="+mn-cs"/>
              </a:defRPr>
            </a:lvl2pPr>
            <a:lvl3pPr marL="2279650" indent="-455930" algn="l" defTabSz="1823720" rtl="0" eaLnBrk="1" latinLnBrk="0" hangingPunct="1">
              <a:lnSpc>
                <a:spcPct val="90000"/>
              </a:lnSpc>
              <a:spcBef>
                <a:spcPts val="995"/>
              </a:spcBef>
              <a:buFont typeface="Arial" panose="020B0604020202020204" pitchFamily="34" charset="0"/>
              <a:buChar char="•"/>
              <a:defRPr sz="3990" kern="1200">
                <a:solidFill>
                  <a:schemeClr val="tx1"/>
                </a:solidFill>
                <a:latin typeface="+mn-lt"/>
                <a:ea typeface="+mn-ea"/>
                <a:cs typeface="+mn-cs"/>
              </a:defRPr>
            </a:lvl3pPr>
            <a:lvl4pPr marL="319214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4pPr>
            <a:lvl5pPr marL="410400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5pPr>
            <a:lvl6pPr marL="501586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6pPr>
            <a:lvl7pPr marL="592772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7pPr>
            <a:lvl8pPr marL="683958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8pPr>
            <a:lvl9pPr marL="7752080"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9pPr>
          </a:lstStyle>
          <a:p>
            <a:pPr marL="0" indent="0">
              <a:buNone/>
            </a:pPr>
            <a:r>
              <a:rPr lang="en-US" sz="23900" dirty="0">
                <a:solidFill>
                  <a:schemeClr val="bg1"/>
                </a:solidFill>
                <a:latin typeface="Cormorant Garamond" panose="00000500000000000000" pitchFamily="2" charset="0"/>
              </a:rPr>
              <a:t>MORI</a:t>
            </a:r>
          </a:p>
        </p:txBody>
      </p:sp>
      <p:sp>
        <p:nvSpPr>
          <p:cNvPr id="20" name="Text Placeholder 11">
            <a:extLst>
              <a:ext uri="{FF2B5EF4-FFF2-40B4-BE49-F238E27FC236}">
                <a16:creationId xmlns:a16="http://schemas.microsoft.com/office/drawing/2014/main" id="{79140C21-E11D-4D0E-BC77-1900B21F7AEA}"/>
              </a:ext>
            </a:extLst>
          </p:cNvPr>
          <p:cNvSpPr txBox="1">
            <a:spLocks/>
          </p:cNvSpPr>
          <p:nvPr/>
        </p:nvSpPr>
        <p:spPr>
          <a:xfrm>
            <a:off x="21416788" y="8232406"/>
            <a:ext cx="5486400" cy="557784"/>
          </a:xfrm>
          <a:prstGeom prst="rect">
            <a:avLst/>
          </a:prstGeom>
        </p:spPr>
        <p:txBody>
          <a:bodyPr/>
          <a:lstStyle>
            <a:lvl1pPr marL="455930" indent="-455930" algn="l" defTabSz="1823720" rtl="0" eaLnBrk="1" latinLnBrk="0" hangingPunct="1">
              <a:lnSpc>
                <a:spcPct val="90000"/>
              </a:lnSpc>
              <a:spcBef>
                <a:spcPts val="1995"/>
              </a:spcBef>
              <a:buFont typeface="Arial" panose="020B0604020202020204" pitchFamily="34" charset="0"/>
              <a:buChar char="•"/>
              <a:defRPr sz="5585" kern="1200">
                <a:solidFill>
                  <a:schemeClr val="tx1"/>
                </a:solidFill>
                <a:latin typeface="+mn-lt"/>
                <a:ea typeface="+mn-ea"/>
                <a:cs typeface="+mn-cs"/>
              </a:defRPr>
            </a:lvl1pPr>
            <a:lvl2pPr marL="1367790" indent="-455930" algn="l" defTabSz="1823720" rtl="0" eaLnBrk="1" latinLnBrk="0" hangingPunct="1">
              <a:lnSpc>
                <a:spcPct val="90000"/>
              </a:lnSpc>
              <a:spcBef>
                <a:spcPts val="995"/>
              </a:spcBef>
              <a:buFont typeface="Arial" panose="020B0604020202020204" pitchFamily="34" charset="0"/>
              <a:buChar char="•"/>
              <a:defRPr sz="4785" kern="1200">
                <a:solidFill>
                  <a:schemeClr val="tx1"/>
                </a:solidFill>
                <a:latin typeface="+mn-lt"/>
                <a:ea typeface="+mn-ea"/>
                <a:cs typeface="+mn-cs"/>
              </a:defRPr>
            </a:lvl2pPr>
            <a:lvl3pPr marL="2279650" indent="-455930" algn="l" defTabSz="1823720" rtl="0" eaLnBrk="1" latinLnBrk="0" hangingPunct="1">
              <a:lnSpc>
                <a:spcPct val="90000"/>
              </a:lnSpc>
              <a:spcBef>
                <a:spcPts val="995"/>
              </a:spcBef>
              <a:buFont typeface="Arial" panose="020B0604020202020204" pitchFamily="34" charset="0"/>
              <a:buChar char="•"/>
              <a:defRPr sz="3990" kern="1200">
                <a:solidFill>
                  <a:schemeClr val="tx1"/>
                </a:solidFill>
                <a:latin typeface="+mn-lt"/>
                <a:ea typeface="+mn-ea"/>
                <a:cs typeface="+mn-cs"/>
              </a:defRPr>
            </a:lvl3pPr>
            <a:lvl4pPr marL="319214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4pPr>
            <a:lvl5pPr marL="410400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5pPr>
            <a:lvl6pPr marL="501586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6pPr>
            <a:lvl7pPr marL="592772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7pPr>
            <a:lvl8pPr marL="683958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8pPr>
            <a:lvl9pPr marL="7752080"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9pPr>
          </a:lstStyle>
          <a:p>
            <a:pPr marL="0" indent="0">
              <a:buNone/>
            </a:pPr>
            <a:r>
              <a:rPr lang="en-US" dirty="0">
                <a:solidFill>
                  <a:schemeClr val="bg1"/>
                </a:solidFill>
                <a:latin typeface="Poppins" panose="00000500000000000000" pitchFamily="2" charset="0"/>
                <a:cs typeface="Poppins" panose="00000500000000000000" pitchFamily="2" charset="0"/>
              </a:rPr>
              <a:t>-2021</a:t>
            </a:r>
          </a:p>
        </p:txBody>
      </p:sp>
      <p:sp>
        <p:nvSpPr>
          <p:cNvPr id="22" name="Text Placeholder 4">
            <a:extLst>
              <a:ext uri="{FF2B5EF4-FFF2-40B4-BE49-F238E27FC236}">
                <a16:creationId xmlns:a16="http://schemas.microsoft.com/office/drawing/2014/main" id="{EB443D82-C11A-48E5-A832-D83BF78FF8B4}"/>
              </a:ext>
            </a:extLst>
          </p:cNvPr>
          <p:cNvSpPr txBox="1">
            <a:spLocks/>
          </p:cNvSpPr>
          <p:nvPr/>
        </p:nvSpPr>
        <p:spPr>
          <a:xfrm>
            <a:off x="14583187" y="4416584"/>
            <a:ext cx="11713440" cy="4846320"/>
          </a:xfrm>
          <a:prstGeom prst="rect">
            <a:avLst/>
          </a:prstGeom>
        </p:spPr>
        <p:txBody>
          <a:bodyPr/>
          <a:lstStyle>
            <a:lvl1pPr marL="455930" indent="-455930" algn="l" defTabSz="1823720" rtl="0" eaLnBrk="1" latinLnBrk="0" hangingPunct="1">
              <a:lnSpc>
                <a:spcPct val="90000"/>
              </a:lnSpc>
              <a:spcBef>
                <a:spcPts val="1995"/>
              </a:spcBef>
              <a:buFont typeface="Arial" panose="020B0604020202020204" pitchFamily="34" charset="0"/>
              <a:buChar char="•"/>
              <a:defRPr sz="5585" kern="1200">
                <a:solidFill>
                  <a:schemeClr val="tx1"/>
                </a:solidFill>
                <a:latin typeface="+mn-lt"/>
                <a:ea typeface="+mn-ea"/>
                <a:cs typeface="+mn-cs"/>
              </a:defRPr>
            </a:lvl1pPr>
            <a:lvl2pPr marL="1367790" indent="-455930" algn="l" defTabSz="1823720" rtl="0" eaLnBrk="1" latinLnBrk="0" hangingPunct="1">
              <a:lnSpc>
                <a:spcPct val="90000"/>
              </a:lnSpc>
              <a:spcBef>
                <a:spcPts val="995"/>
              </a:spcBef>
              <a:buFont typeface="Arial" panose="020B0604020202020204" pitchFamily="34" charset="0"/>
              <a:buChar char="•"/>
              <a:defRPr sz="4785" kern="1200">
                <a:solidFill>
                  <a:schemeClr val="tx1"/>
                </a:solidFill>
                <a:latin typeface="+mn-lt"/>
                <a:ea typeface="+mn-ea"/>
                <a:cs typeface="+mn-cs"/>
              </a:defRPr>
            </a:lvl2pPr>
            <a:lvl3pPr marL="2279650" indent="-455930" algn="l" defTabSz="1823720" rtl="0" eaLnBrk="1" latinLnBrk="0" hangingPunct="1">
              <a:lnSpc>
                <a:spcPct val="90000"/>
              </a:lnSpc>
              <a:spcBef>
                <a:spcPts val="995"/>
              </a:spcBef>
              <a:buFont typeface="Arial" panose="020B0604020202020204" pitchFamily="34" charset="0"/>
              <a:buChar char="•"/>
              <a:defRPr sz="3990" kern="1200">
                <a:solidFill>
                  <a:schemeClr val="tx1"/>
                </a:solidFill>
                <a:latin typeface="+mn-lt"/>
                <a:ea typeface="+mn-ea"/>
                <a:cs typeface="+mn-cs"/>
              </a:defRPr>
            </a:lvl3pPr>
            <a:lvl4pPr marL="319214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4pPr>
            <a:lvl5pPr marL="410400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5pPr>
            <a:lvl6pPr marL="501586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6pPr>
            <a:lvl7pPr marL="592772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7pPr>
            <a:lvl8pPr marL="6839585"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8pPr>
            <a:lvl9pPr marL="7752080" indent="-455930" algn="l" defTabSz="1823720" rtl="0" eaLnBrk="1" latinLnBrk="0" hangingPunct="1">
              <a:lnSpc>
                <a:spcPct val="90000"/>
              </a:lnSpc>
              <a:spcBef>
                <a:spcPts val="995"/>
              </a:spcBef>
              <a:buFont typeface="Arial" panose="020B0604020202020204" pitchFamily="34" charset="0"/>
              <a:buChar char="•"/>
              <a:defRPr sz="3590" kern="1200">
                <a:solidFill>
                  <a:schemeClr val="tx1"/>
                </a:solidFill>
                <a:latin typeface="+mn-lt"/>
                <a:ea typeface="+mn-ea"/>
                <a:cs typeface="+mn-cs"/>
              </a:defRPr>
            </a:lvl9pPr>
          </a:lstStyle>
          <a:p>
            <a:pPr marL="0" indent="0">
              <a:buNone/>
            </a:pPr>
            <a:r>
              <a:rPr lang="en-US" sz="23900" dirty="0">
                <a:solidFill>
                  <a:schemeClr val="bg1"/>
                </a:solidFill>
                <a:latin typeface="Cormorant Garamond" panose="00000500000000000000" pitchFamily="2" charset="0"/>
              </a:rPr>
              <a:t>MOTO</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645445" y="2674323"/>
            <a:ext cx="15291446" cy="858356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p:cNvSpPr/>
          <p:nvPr/>
        </p:nvSpPr>
        <p:spPr>
          <a:xfrm>
            <a:off x="6143782" y="9239388"/>
            <a:ext cx="7579135" cy="1165447"/>
          </a:xfrm>
          <a:prstGeom prst="rect">
            <a:avLst/>
          </a:prstGeom>
        </p:spPr>
        <p:txBody>
          <a:bodyPr wrap="square">
            <a:spAutoFit/>
          </a:bodyPr>
          <a:lstStyle/>
          <a:p>
            <a:pPr algn="just">
              <a:lnSpc>
                <a:spcPct val="150000"/>
              </a:lnSpc>
            </a:pPr>
            <a:r>
              <a:rPr lang="en-US" sz="1600" dirty="0">
                <a:solidFill>
                  <a:srgbClr val="000000"/>
                </a:solidFill>
                <a:latin typeface="Poppins" panose="00000500000000000000" pitchFamily="2" charset="0"/>
                <a:ea typeface="Open Sans" panose="020B0606030504020204" pitchFamily="34" charset="0"/>
                <a:cs typeface="Poppins" panose="00000500000000000000" pitchFamily="2" charset="0"/>
              </a:rPr>
              <a:t>It is evident in the way artists help us interpret </a:t>
            </a:r>
            <a:r>
              <a:rPr lang="en-US" sz="1600" i="1" dirty="0">
                <a:solidFill>
                  <a:srgbClr val="212121"/>
                </a:solidFill>
                <a:latin typeface="Poppins" panose="00000500000000000000" pitchFamily="2" charset="0"/>
                <a:ea typeface="Open Sans" panose="020B0606030504020204" pitchFamily="34" charset="0"/>
                <a:cs typeface="Poppins" panose="00000500000000000000" pitchFamily="2" charset="0"/>
              </a:rPr>
              <a:t>social justice</a:t>
            </a:r>
            <a:r>
              <a:rPr lang="en-US" sz="1600" dirty="0">
                <a:solidFill>
                  <a:srgbClr val="000000"/>
                </a:solidFill>
                <a:latin typeface="Poppins" panose="00000500000000000000" pitchFamily="2" charset="0"/>
                <a:ea typeface="Open Sans" panose="020B0606030504020204" pitchFamily="34" charset="0"/>
                <a:cs typeface="Poppins" panose="00000500000000000000" pitchFamily="2" charset="0"/>
              </a:rPr>
              <a:t>, and even the way we consume technological innovations and how these have integrated into our everyday lives.</a:t>
            </a:r>
            <a:endParaRPr lang="en-ID" sz="1600" dirty="0">
              <a:latin typeface="Poppins" panose="00000500000000000000" pitchFamily="2" charset="0"/>
              <a:ea typeface="Open Sans" panose="020B0606030504020204" pitchFamily="34" charset="0"/>
              <a:cs typeface="Poppins" panose="00000500000000000000" pitchFamily="2" charset="0"/>
            </a:endParaRPr>
          </a:p>
        </p:txBody>
      </p:sp>
      <p:sp>
        <p:nvSpPr>
          <p:cNvPr id="21" name="Rectangle 20"/>
          <p:cNvSpPr/>
          <p:nvPr/>
        </p:nvSpPr>
        <p:spPr>
          <a:xfrm>
            <a:off x="11191868" y="3358605"/>
            <a:ext cx="2552093" cy="646331"/>
          </a:xfrm>
          <a:prstGeom prst="rect">
            <a:avLst/>
          </a:prstGeom>
        </p:spPr>
        <p:txBody>
          <a:bodyPr wrap="square">
            <a:spAutoFit/>
          </a:bodyPr>
          <a:lstStyle/>
          <a:p>
            <a:r>
              <a:rPr lang="en-US" dirty="0">
                <a:solidFill>
                  <a:srgbClr val="221E1F"/>
                </a:solidFill>
                <a:latin typeface="Poppins" panose="00000500000000000000" pitchFamily="2" charset="0"/>
                <a:cs typeface="Poppins" panose="00000500000000000000" pitchFamily="2" charset="0"/>
              </a:rPr>
              <a:t>Design to enhance everyday life.</a:t>
            </a:r>
            <a:endParaRPr lang="en-ID" dirty="0"/>
          </a:p>
        </p:txBody>
      </p:sp>
      <p:sp>
        <p:nvSpPr>
          <p:cNvPr id="22" name="Rectangle 21"/>
          <p:cNvSpPr/>
          <p:nvPr/>
        </p:nvSpPr>
        <p:spPr>
          <a:xfrm rot="16200000">
            <a:off x="132376" y="6403377"/>
            <a:ext cx="6889757" cy="1446550"/>
          </a:xfrm>
          <a:prstGeom prst="rect">
            <a:avLst/>
          </a:prstGeom>
        </p:spPr>
        <p:txBody>
          <a:bodyPr wrap="square">
            <a:spAutoFit/>
          </a:bodyPr>
          <a:lstStyle/>
          <a:p>
            <a:r>
              <a:rPr lang="en-ID" sz="8800" dirty="0">
                <a:solidFill>
                  <a:srgbClr val="000000"/>
                </a:solidFill>
                <a:latin typeface="Adobe Garamond Pro" panose="02020502060506020403" pitchFamily="18" charset="0"/>
                <a:ea typeface="EB Garamond 12" panose="02020502060206020403" pitchFamily="18" charset="0"/>
                <a:cs typeface="Poppins SemiBold" panose="00000700000000000000" pitchFamily="2" charset="0"/>
              </a:rPr>
              <a:t>Professionals, </a:t>
            </a:r>
            <a:endParaRPr lang="en-ID" sz="8800" dirty="0">
              <a:latin typeface="Adobe Garamond Pro" panose="02020502060506020403" pitchFamily="18" charset="0"/>
              <a:ea typeface="EB Garamond 12" panose="02020502060206020403" pitchFamily="18" charset="0"/>
              <a:cs typeface="Poppins SemiBold" panose="00000700000000000000" pitchFamily="2" charset="0"/>
            </a:endParaRPr>
          </a:p>
        </p:txBody>
      </p:sp>
      <p:sp>
        <p:nvSpPr>
          <p:cNvPr id="23" name="Rectangle 22"/>
          <p:cNvSpPr/>
          <p:nvPr/>
        </p:nvSpPr>
        <p:spPr>
          <a:xfrm rot="16200000">
            <a:off x="-1139353" y="6403375"/>
            <a:ext cx="6889757" cy="1446550"/>
          </a:xfrm>
          <a:prstGeom prst="rect">
            <a:avLst/>
          </a:prstGeom>
        </p:spPr>
        <p:txBody>
          <a:bodyPr wrap="square">
            <a:spAutoFit/>
          </a:bodyPr>
          <a:lstStyle/>
          <a:p>
            <a:r>
              <a:rPr lang="en-ID" sz="8800" dirty="0">
                <a:solidFill>
                  <a:srgbClr val="000000"/>
                </a:solidFill>
                <a:latin typeface="Adobe Garamond Pro" panose="02020502060506020403" pitchFamily="18" charset="0"/>
                <a:ea typeface="EB Garamond 12" panose="02020502060206020403" pitchFamily="18" charset="0"/>
                <a:cs typeface="Poppins SemiBold" panose="00000700000000000000" pitchFamily="2" charset="0"/>
              </a:rPr>
              <a:t>This priority.</a:t>
            </a:r>
            <a:endParaRPr lang="en-ID" sz="8800" dirty="0">
              <a:latin typeface="Adobe Garamond Pro" panose="02020502060506020403" pitchFamily="18" charset="0"/>
              <a:ea typeface="EB Garamond 12" panose="02020502060206020403" pitchFamily="18" charset="0"/>
              <a:cs typeface="Poppins SemiBold" panose="00000700000000000000" pitchFamily="2" charset="0"/>
            </a:endParaRPr>
          </a:p>
        </p:txBody>
      </p:sp>
      <p:pic>
        <p:nvPicPr>
          <p:cNvPr id="20" name="图片占位符 19">
            <a:extLst>
              <a:ext uri="{FF2B5EF4-FFF2-40B4-BE49-F238E27FC236}">
                <a16:creationId xmlns:a16="http://schemas.microsoft.com/office/drawing/2014/main" id="{C881071E-6F69-4518-A9DE-FC0D1B162B5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9012" r="9012"/>
          <a:stretch>
            <a:fillRect/>
          </a:stretch>
        </p:blipFill>
        <p:spPr/>
      </p:pic>
      <p:pic>
        <p:nvPicPr>
          <p:cNvPr id="25" name="图片占位符 24">
            <a:extLst>
              <a:ext uri="{FF2B5EF4-FFF2-40B4-BE49-F238E27FC236}">
                <a16:creationId xmlns:a16="http://schemas.microsoft.com/office/drawing/2014/main" id="{94AD4710-D74B-437F-965B-E7B284C15CC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8045" b="18045"/>
          <a:stretch>
            <a:fillRect/>
          </a:stretch>
        </p:blipFill>
        <p:spPr/>
      </p:pic>
      <p:pic>
        <p:nvPicPr>
          <p:cNvPr id="18" name="图片占位符 17">
            <a:extLst>
              <a:ext uri="{FF2B5EF4-FFF2-40B4-BE49-F238E27FC236}">
                <a16:creationId xmlns:a16="http://schemas.microsoft.com/office/drawing/2014/main" id="{0337DFE1-A5B4-4E36-A1E1-BFB18059B58A}"/>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35815" b="35815"/>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3155561" cy="136794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itle 1"/>
          <p:cNvSpPr txBox="1"/>
          <p:nvPr/>
        </p:nvSpPr>
        <p:spPr>
          <a:xfrm>
            <a:off x="15141996" y="6800378"/>
            <a:ext cx="4560509" cy="109052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1.526.125+</a:t>
            </a:r>
            <a:endParaRPr lang="en-US" sz="66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endParaRPr>
          </a:p>
        </p:txBody>
      </p:sp>
      <p:sp>
        <p:nvSpPr>
          <p:cNvPr id="5" name="Title 1"/>
          <p:cNvSpPr txBox="1"/>
          <p:nvPr/>
        </p:nvSpPr>
        <p:spPr>
          <a:xfrm>
            <a:off x="15141996" y="7890900"/>
            <a:ext cx="3175055" cy="4313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Poppins" panose="00000500000000000000" pitchFamily="2" charset="0"/>
                <a:ea typeface="Inter Medium" panose="02000603000000020004" pitchFamily="50" charset="0"/>
                <a:cs typeface="Poppins" panose="00000500000000000000" pitchFamily="2" charset="0"/>
              </a:rPr>
              <a:t>Following your artwork.</a:t>
            </a:r>
          </a:p>
        </p:txBody>
      </p:sp>
      <p:sp>
        <p:nvSpPr>
          <p:cNvPr id="6" name="Rectangle 5"/>
          <p:cNvSpPr/>
          <p:nvPr/>
        </p:nvSpPr>
        <p:spPr>
          <a:xfrm>
            <a:off x="15003811" y="2706612"/>
            <a:ext cx="6626479" cy="2554545"/>
          </a:xfrm>
          <a:prstGeom prst="rect">
            <a:avLst/>
          </a:prstGeom>
        </p:spPr>
        <p:txBody>
          <a:bodyPr wrap="square">
            <a:spAutoFit/>
          </a:bodyPr>
          <a:lstStyle/>
          <a:p>
            <a:r>
              <a:rPr lang="en-ID" sz="8000" dirty="0">
                <a:solidFill>
                  <a:srgbClr val="000000"/>
                </a:solidFill>
                <a:latin typeface="Adobe Garamond Pro" panose="02020502060506020403" pitchFamily="18" charset="0"/>
                <a:ea typeface="EB Garamond 12" panose="02020502060206020403" pitchFamily="18" charset="0"/>
                <a:cs typeface="Poppins SemiBold" panose="00000700000000000000" pitchFamily="2" charset="0"/>
              </a:rPr>
              <a:t>Professionals, This Priority</a:t>
            </a:r>
            <a:endParaRPr lang="en-ID" sz="8000" dirty="0">
              <a:latin typeface="Adobe Garamond Pro" panose="02020502060506020403" pitchFamily="18" charset="0"/>
              <a:ea typeface="EB Garamond 12" panose="02020502060206020403" pitchFamily="18" charset="0"/>
              <a:cs typeface="Poppins SemiBold" panose="00000700000000000000" pitchFamily="2" charset="0"/>
            </a:endParaRPr>
          </a:p>
        </p:txBody>
      </p:sp>
      <p:sp>
        <p:nvSpPr>
          <p:cNvPr id="7" name="Rectangle 6"/>
          <p:cNvSpPr/>
          <p:nvPr/>
        </p:nvSpPr>
        <p:spPr>
          <a:xfrm>
            <a:off x="17422251" y="9861467"/>
            <a:ext cx="5003855" cy="1354473"/>
          </a:xfrm>
          <a:prstGeom prst="rect">
            <a:avLst/>
          </a:prstGeom>
        </p:spPr>
        <p:txBody>
          <a:bodyPr wrap="square">
            <a:spAutoFit/>
          </a:bodyPr>
          <a:lstStyle/>
          <a:p>
            <a:pPr algn="just">
              <a:lnSpc>
                <a:spcPct val="150000"/>
              </a:lnSpc>
            </a:pPr>
            <a:r>
              <a:rPr lang="en-US" sz="1400" dirty="0">
                <a:solidFill>
                  <a:schemeClr val="tx2">
                    <a:lumMod val="50000"/>
                  </a:schemeClr>
                </a:solidFill>
                <a:latin typeface="Poppins" panose="00000500000000000000" pitchFamily="2" charset="0"/>
                <a:ea typeface="Open Sans" panose="020B0606030504020204" pitchFamily="34" charset="0"/>
                <a:cs typeface="Poppins" panose="00000500000000000000" pitchFamily="2" charset="0"/>
              </a:rPr>
              <a:t>Intrigued by current political affairs around the conduct of </a:t>
            </a:r>
            <a:r>
              <a:rPr lang="en-US" sz="1400" dirty="0" err="1">
                <a:solidFill>
                  <a:schemeClr val="tx2">
                    <a:lumMod val="50000"/>
                  </a:schemeClr>
                </a:solidFill>
                <a:latin typeface="Poppins" panose="00000500000000000000" pitchFamily="2" charset="0"/>
                <a:ea typeface="Open Sans" panose="020B0606030504020204" pitchFamily="34" charset="0"/>
                <a:cs typeface="Poppins" panose="00000500000000000000" pitchFamily="2" charset="0"/>
              </a:rPr>
              <a:t>american</a:t>
            </a:r>
            <a:r>
              <a:rPr lang="en-US" sz="1400" dirty="0">
                <a:solidFill>
                  <a:schemeClr val="tx2">
                    <a:lumMod val="50000"/>
                  </a:schemeClr>
                </a:solidFill>
                <a:latin typeface="Poppins" panose="00000500000000000000" pitchFamily="2" charset="0"/>
                <a:ea typeface="Open Sans" panose="020B0606030504020204" pitchFamily="34" charset="0"/>
                <a:cs typeface="Poppins" panose="00000500000000000000" pitchFamily="2" charset="0"/>
              </a:rPr>
              <a:t> police officers towards black men, researchers at a </a:t>
            </a:r>
            <a:r>
              <a:rPr lang="en-US" sz="1400" dirty="0" err="1">
                <a:solidFill>
                  <a:schemeClr val="tx2">
                    <a:lumMod val="50000"/>
                  </a:schemeClr>
                </a:solidFill>
                <a:latin typeface="Poppins" panose="00000500000000000000" pitchFamily="2" charset="0"/>
                <a:ea typeface="Open Sans" panose="020B0606030504020204" pitchFamily="34" charset="0"/>
                <a:cs typeface="Poppins" panose="00000500000000000000" pitchFamily="2" charset="0"/>
              </a:rPr>
              <a:t>canadian</a:t>
            </a:r>
            <a:r>
              <a:rPr lang="en-US" sz="1400" dirty="0">
                <a:solidFill>
                  <a:schemeClr val="tx2">
                    <a:lumMod val="50000"/>
                  </a:schemeClr>
                </a:solidFill>
                <a:latin typeface="Poppins" panose="00000500000000000000" pitchFamily="2" charset="0"/>
                <a:ea typeface="Open Sans" panose="020B0606030504020204" pitchFamily="34" charset="0"/>
                <a:cs typeface="Poppins" panose="00000500000000000000" pitchFamily="2" charset="0"/>
              </a:rPr>
              <a:t> university conducted a study, in which students wore police-style </a:t>
            </a:r>
            <a:r>
              <a:rPr lang="en-US" sz="1400" dirty="0" err="1">
                <a:solidFill>
                  <a:schemeClr val="tx2">
                    <a:lumMod val="50000"/>
                  </a:schemeClr>
                </a:solidFill>
                <a:latin typeface="Poppins" panose="00000500000000000000" pitchFamily="2" charset="0"/>
                <a:ea typeface="Open Sans" panose="020B0606030504020204" pitchFamily="34" charset="0"/>
                <a:cs typeface="Poppins" panose="00000500000000000000" pitchFamily="2" charset="0"/>
              </a:rPr>
              <a:t>uniforms.r</a:t>
            </a:r>
            <a:endParaRPr lang="en-ID" sz="1400" dirty="0">
              <a:solidFill>
                <a:schemeClr val="tx2">
                  <a:lumMod val="50000"/>
                </a:schemeClr>
              </a:solidFill>
              <a:latin typeface="Poppins" panose="00000500000000000000" pitchFamily="2" charset="0"/>
              <a:ea typeface="Open Sans" panose="020B0606030504020204" pitchFamily="34" charset="0"/>
              <a:cs typeface="Poppins" panose="00000500000000000000" pitchFamily="2" charset="0"/>
            </a:endParaRPr>
          </a:p>
        </p:txBody>
      </p:sp>
      <p:sp>
        <p:nvSpPr>
          <p:cNvPr id="12" name="Rectangle 11"/>
          <p:cNvSpPr/>
          <p:nvPr/>
        </p:nvSpPr>
        <p:spPr>
          <a:xfrm>
            <a:off x="4603176" y="12259602"/>
            <a:ext cx="3949207" cy="707886"/>
          </a:xfrm>
          <a:prstGeom prst="rect">
            <a:avLst/>
          </a:prstGeom>
        </p:spPr>
        <p:txBody>
          <a:bodyPr wrap="square">
            <a:spAutoFit/>
          </a:bodyPr>
          <a:lstStyle/>
          <a:p>
            <a:pPr algn="ctr"/>
            <a:r>
              <a:rPr lang="en-US" sz="4000" dirty="0">
                <a:solidFill>
                  <a:schemeClr val="bg1"/>
                </a:solidFill>
                <a:latin typeface="Adobe Garamond Pro" panose="02020502060506020403" pitchFamily="18" charset="0"/>
                <a:ea typeface="EB Garamond 12" panose="02020502060206020403" pitchFamily="18" charset="0"/>
                <a:cs typeface="Poppins SemiBold" panose="00000700000000000000" pitchFamily="2" charset="0"/>
              </a:rPr>
              <a:t>D</a:t>
            </a:r>
            <a:r>
              <a:rPr lang="en-ID" sz="4000" dirty="0" err="1">
                <a:solidFill>
                  <a:schemeClr val="bg1"/>
                </a:solidFill>
                <a:latin typeface="Adobe Garamond Pro" panose="02020502060506020403" pitchFamily="18" charset="0"/>
                <a:ea typeface="EB Garamond 12" panose="02020502060206020403" pitchFamily="18" charset="0"/>
                <a:cs typeface="Poppins SemiBold" panose="00000700000000000000" pitchFamily="2" charset="0"/>
              </a:rPr>
              <a:t>isplay</a:t>
            </a:r>
            <a:endParaRPr lang="en-ID" sz="4000" dirty="0">
              <a:solidFill>
                <a:schemeClr val="bg1"/>
              </a:solidFill>
              <a:latin typeface="Adobe Garamond Pro" panose="02020502060506020403" pitchFamily="18" charset="0"/>
              <a:ea typeface="EB Garamond 12" panose="02020502060206020403" pitchFamily="18" charset="0"/>
              <a:cs typeface="Poppins SemiBold" panose="00000700000000000000" pitchFamily="2" charset="0"/>
            </a:endParaRPr>
          </a:p>
        </p:txBody>
      </p:sp>
      <p:pic>
        <p:nvPicPr>
          <p:cNvPr id="11" name="图片占位符 10">
            <a:extLst>
              <a:ext uri="{FF2B5EF4-FFF2-40B4-BE49-F238E27FC236}">
                <a16:creationId xmlns:a16="http://schemas.microsoft.com/office/drawing/2014/main" id="{AA8BC4BB-194D-472E-A9B2-DCC6842A6D3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134" b="13134"/>
          <a:stretch>
            <a:fillRect/>
          </a:stretch>
        </p:blipFill>
        <p:spPr>
          <a:xfrm>
            <a:off x="2848960" y="2706612"/>
            <a:ext cx="7026770" cy="7772016"/>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838632" y="3217929"/>
            <a:ext cx="4490224" cy="12517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Use color</a:t>
            </a:r>
            <a:endParaRPr lang="en-US" sz="8000" dirty="0">
              <a:latin typeface="Adobe Garamond Pro" panose="02020502060506020403" pitchFamily="18" charset="0"/>
              <a:ea typeface="Inter Medium" panose="02000603000000020004" pitchFamily="50" charset="0"/>
              <a:cs typeface="Poppins SemiBold" panose="00000700000000000000" pitchFamily="2" charset="0"/>
            </a:endParaRPr>
          </a:p>
        </p:txBody>
      </p:sp>
      <p:sp>
        <p:nvSpPr>
          <p:cNvPr id="3" name="Rectangle 2"/>
          <p:cNvSpPr/>
          <p:nvPr/>
        </p:nvSpPr>
        <p:spPr>
          <a:xfrm>
            <a:off x="11975690" y="3221437"/>
            <a:ext cx="7123933" cy="40739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3"/>
          <p:cNvSpPr/>
          <p:nvPr/>
        </p:nvSpPr>
        <p:spPr>
          <a:xfrm>
            <a:off x="11975690" y="7295432"/>
            <a:ext cx="3128194" cy="3690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p:cNvSpPr/>
          <p:nvPr/>
        </p:nvSpPr>
        <p:spPr>
          <a:xfrm>
            <a:off x="15102081" y="7295432"/>
            <a:ext cx="3997541" cy="369053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p:cNvSpPr/>
          <p:nvPr/>
        </p:nvSpPr>
        <p:spPr>
          <a:xfrm>
            <a:off x="19099622" y="3217929"/>
            <a:ext cx="2890685" cy="77680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Subtitle 2"/>
          <p:cNvSpPr txBox="1"/>
          <p:nvPr/>
        </p:nvSpPr>
        <p:spPr>
          <a:xfrm>
            <a:off x="12429089" y="5481987"/>
            <a:ext cx="2434121" cy="14419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dirty="0">
                <a:solidFill>
                  <a:schemeClr val="bg1"/>
                </a:solidFill>
                <a:latin typeface="Poppins" panose="00000500000000000000" pitchFamily="2" charset="0"/>
                <a:ea typeface="Roboto" pitchFamily="2" charset="0"/>
                <a:cs typeface="Poppins" panose="00000500000000000000" pitchFamily="2" charset="0"/>
              </a:rPr>
              <a:t>#1, Cool Company #2 and Cool Company #3]. </a:t>
            </a:r>
            <a:endParaRPr lang="en-US" sz="1600" dirty="0">
              <a:solidFill>
                <a:schemeClr val="bg1"/>
              </a:solidFill>
              <a:latin typeface="Poppins" panose="00000500000000000000" pitchFamily="2" charset="0"/>
              <a:ea typeface="Roboto" pitchFamily="2" charset="0"/>
              <a:cs typeface="Poppins" panose="00000500000000000000" pitchFamily="2" charset="0"/>
            </a:endParaRPr>
          </a:p>
        </p:txBody>
      </p:sp>
      <p:sp>
        <p:nvSpPr>
          <p:cNvPr id="10" name="Subtitle 2"/>
          <p:cNvSpPr txBox="1"/>
          <p:nvPr/>
        </p:nvSpPr>
        <p:spPr>
          <a:xfrm>
            <a:off x="12196186" y="9369270"/>
            <a:ext cx="2685400" cy="14419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dirty="0">
                <a:solidFill>
                  <a:schemeClr val="bg1"/>
                </a:solidFill>
                <a:latin typeface="Poppins" panose="00000500000000000000" pitchFamily="2" charset="0"/>
                <a:ea typeface="Roboto" pitchFamily="2" charset="0"/>
                <a:cs typeface="Poppins" panose="00000500000000000000" pitchFamily="2" charset="0"/>
              </a:rPr>
              <a:t>#1, Cool Company #2 and Cool Company #3]. </a:t>
            </a:r>
            <a:endParaRPr lang="en-US" sz="1600" dirty="0">
              <a:solidFill>
                <a:schemeClr val="bg1"/>
              </a:solidFill>
              <a:latin typeface="Poppins" panose="00000500000000000000" pitchFamily="2" charset="0"/>
              <a:ea typeface="Roboto" pitchFamily="2" charset="0"/>
              <a:cs typeface="Poppins" panose="00000500000000000000" pitchFamily="2" charset="0"/>
            </a:endParaRPr>
          </a:p>
        </p:txBody>
      </p:sp>
      <p:sp>
        <p:nvSpPr>
          <p:cNvPr id="12" name="Subtitle 2"/>
          <p:cNvSpPr txBox="1"/>
          <p:nvPr/>
        </p:nvSpPr>
        <p:spPr>
          <a:xfrm>
            <a:off x="15759053" y="9369271"/>
            <a:ext cx="2685400" cy="14419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dirty="0">
                <a:latin typeface="Poppins" panose="00000500000000000000" pitchFamily="2" charset="0"/>
                <a:ea typeface="Roboto" pitchFamily="2" charset="0"/>
                <a:cs typeface="Poppins" panose="00000500000000000000" pitchFamily="2" charset="0"/>
              </a:rPr>
              <a:t>#1, Cool Company #2 and Cool Company #3]. </a:t>
            </a:r>
            <a:endParaRPr lang="en-US" sz="1600" dirty="0">
              <a:latin typeface="Poppins" panose="00000500000000000000" pitchFamily="2" charset="0"/>
              <a:ea typeface="Roboto" pitchFamily="2" charset="0"/>
              <a:cs typeface="Poppins" panose="00000500000000000000" pitchFamily="2" charset="0"/>
            </a:endParaRPr>
          </a:p>
        </p:txBody>
      </p:sp>
      <p:sp>
        <p:nvSpPr>
          <p:cNvPr id="14" name="Subtitle 2"/>
          <p:cNvSpPr txBox="1"/>
          <p:nvPr/>
        </p:nvSpPr>
        <p:spPr>
          <a:xfrm>
            <a:off x="19513839" y="9134134"/>
            <a:ext cx="2685400" cy="14419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000" dirty="0">
                <a:latin typeface="Poppins" panose="00000500000000000000" pitchFamily="2" charset="0"/>
                <a:ea typeface="Roboto" pitchFamily="2" charset="0"/>
                <a:cs typeface="Poppins" panose="00000500000000000000" pitchFamily="2" charset="0"/>
              </a:rPr>
              <a:t>#1, Cool Company #2 and Cool Company #3]. </a:t>
            </a:r>
            <a:endParaRPr lang="en-US" sz="1600" dirty="0">
              <a:latin typeface="Poppins" panose="00000500000000000000" pitchFamily="2" charset="0"/>
              <a:ea typeface="Roboto" pitchFamily="2" charset="0"/>
              <a:cs typeface="Poppins" panose="00000500000000000000" pitchFamily="2" charset="0"/>
            </a:endParaRPr>
          </a:p>
        </p:txBody>
      </p:sp>
      <p:sp>
        <p:nvSpPr>
          <p:cNvPr id="19" name="Title 1"/>
          <p:cNvSpPr txBox="1"/>
          <p:nvPr/>
        </p:nvSpPr>
        <p:spPr>
          <a:xfrm>
            <a:off x="1900566" y="7719159"/>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dobe Garamond Pro" panose="02020502060506020403" pitchFamily="18" charset="0"/>
                <a:ea typeface="Inter Medium" panose="02000603000000020004" pitchFamily="50" charset="0"/>
                <a:cs typeface="Poppins SemiBold" panose="00000700000000000000" pitchFamily="2" charset="0"/>
              </a:rPr>
              <a:t>Original</a:t>
            </a:r>
          </a:p>
        </p:txBody>
      </p:sp>
      <p:sp>
        <p:nvSpPr>
          <p:cNvPr id="20" name="Title 1"/>
          <p:cNvSpPr txBox="1"/>
          <p:nvPr/>
        </p:nvSpPr>
        <p:spPr>
          <a:xfrm>
            <a:off x="1838632" y="4115905"/>
            <a:ext cx="4490224" cy="12517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err="1">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Pallate</a:t>
            </a:r>
            <a:endParaRPr lang="en-US" sz="8000" dirty="0">
              <a:latin typeface="Adobe Garamond Pro" panose="02020502060506020403" pitchFamily="18" charset="0"/>
              <a:ea typeface="Inter Medium" panose="02000603000000020004" pitchFamily="50" charset="0"/>
              <a:cs typeface="Poppins SemiBold" panose="00000700000000000000" pitchFamily="2" charset="0"/>
            </a:endParaRPr>
          </a:p>
        </p:txBody>
      </p:sp>
      <p:sp>
        <p:nvSpPr>
          <p:cNvPr id="21" name="Rectangle 20"/>
          <p:cNvSpPr/>
          <p:nvPr/>
        </p:nvSpPr>
        <p:spPr>
          <a:xfrm>
            <a:off x="4926748" y="7719159"/>
            <a:ext cx="5051073" cy="2981329"/>
          </a:xfrm>
          <a:prstGeom prst="rect">
            <a:avLst/>
          </a:prstGeom>
        </p:spPr>
        <p:txBody>
          <a:bodyPr wrap="square">
            <a:spAutoFit/>
          </a:bodyPr>
          <a:lstStyle/>
          <a:p>
            <a:pPr algn="just">
              <a:lnSpc>
                <a:spcPct val="200000"/>
              </a:lnSpc>
            </a:pPr>
            <a:r>
              <a:rPr lang="en-US" sz="1600" dirty="0">
                <a:latin typeface="Poppins" panose="00000500000000000000" pitchFamily="2" charset="0"/>
                <a:cs typeface="Poppins" panose="00000500000000000000" pitchFamily="2" charset="0"/>
              </a:rPr>
              <a:t>A presentation template created with attentive detail to provide a new experience for users. Hopefully this presentation can help you and bring good luck to you. each of our slides is designed to make it easy for you to deliver every point of your presentation. </a:t>
            </a:r>
            <a:endParaRPr lang="en-ID" sz="1600" dirty="0">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9085006" y="0"/>
            <a:ext cx="15394244" cy="136794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6"/>
          <p:cNvSpPr/>
          <p:nvPr/>
        </p:nvSpPr>
        <p:spPr>
          <a:xfrm rot="16200000">
            <a:off x="4012008" y="9705784"/>
            <a:ext cx="2552093" cy="646331"/>
          </a:xfrm>
          <a:prstGeom prst="rect">
            <a:avLst/>
          </a:prstGeom>
        </p:spPr>
        <p:txBody>
          <a:bodyPr wrap="square">
            <a:spAutoFit/>
          </a:bodyPr>
          <a:lstStyle/>
          <a:p>
            <a:r>
              <a:rPr lang="en-US" dirty="0">
                <a:solidFill>
                  <a:srgbClr val="221E1F"/>
                </a:solidFill>
                <a:latin typeface="Poppins" panose="00000500000000000000" pitchFamily="2" charset="0"/>
                <a:cs typeface="Poppins" panose="00000500000000000000" pitchFamily="2" charset="0"/>
              </a:rPr>
              <a:t>Design to enhance everyday life.</a:t>
            </a:r>
            <a:endParaRPr lang="en-ID" dirty="0"/>
          </a:p>
        </p:txBody>
      </p:sp>
      <p:sp>
        <p:nvSpPr>
          <p:cNvPr id="2" name="Title 1"/>
          <p:cNvSpPr txBox="1"/>
          <p:nvPr/>
        </p:nvSpPr>
        <p:spPr>
          <a:xfrm rot="16200000">
            <a:off x="-2212139" y="4668341"/>
            <a:ext cx="10774054" cy="303019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dirty="0">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MULTIPURPOSE PRESENTATION.</a:t>
            </a:r>
            <a:endParaRPr lang="en-US" sz="9600" dirty="0">
              <a:latin typeface="Adobe Garamond Pro" panose="02020502060506020403" pitchFamily="18" charset="0"/>
              <a:ea typeface="Inter Medium" panose="02000603000000020004" pitchFamily="50" charset="0"/>
              <a:cs typeface="Poppins SemiBold" panose="00000700000000000000" pitchFamily="2" charset="0"/>
            </a:endParaRPr>
          </a:p>
        </p:txBody>
      </p:sp>
      <p:sp>
        <p:nvSpPr>
          <p:cNvPr id="28" name="Subtitle 2"/>
          <p:cNvSpPr txBox="1"/>
          <p:nvPr/>
        </p:nvSpPr>
        <p:spPr>
          <a:xfrm>
            <a:off x="15072852" y="11997606"/>
            <a:ext cx="4738516" cy="92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1400" dirty="0">
                <a:solidFill>
                  <a:schemeClr val="bg1"/>
                </a:solidFill>
                <a:latin typeface="Poppins" panose="00000500000000000000" pitchFamily="2" charset="0"/>
                <a:ea typeface="Roboto" pitchFamily="2" charset="0"/>
                <a:cs typeface="Poppins" panose="00000500000000000000" pitchFamily="2" charset="0"/>
              </a:rPr>
              <a:t>[Me/Co-founder/Other Significant Employee] had a major life event — [Wedding/Baby/Marathon]</a:t>
            </a:r>
          </a:p>
        </p:txBody>
      </p:sp>
      <p:pic>
        <p:nvPicPr>
          <p:cNvPr id="10" name="图片占位符 9">
            <a:extLst>
              <a:ext uri="{FF2B5EF4-FFF2-40B4-BE49-F238E27FC236}">
                <a16:creationId xmlns:a16="http://schemas.microsoft.com/office/drawing/2014/main" id="{1C589301-FDC3-43F0-99EB-2123E616C2C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39" b="7839"/>
          <a:stretch>
            <a:fillRect/>
          </a:stretch>
        </p:blipFill>
        <p:spPr>
          <a:xfrm>
            <a:off x="7364618" y="3008670"/>
            <a:ext cx="5890291" cy="7448427"/>
          </a:xfrm>
        </p:spPr>
      </p:pic>
      <p:pic>
        <p:nvPicPr>
          <p:cNvPr id="12" name="图片占位符 11">
            <a:extLst>
              <a:ext uri="{FF2B5EF4-FFF2-40B4-BE49-F238E27FC236}">
                <a16:creationId xmlns:a16="http://schemas.microsoft.com/office/drawing/2014/main" id="{536E53BA-33B5-4021-8DB5-3692AD68408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586" r="586"/>
          <a:stretch>
            <a:fillRect/>
          </a:stretch>
        </p:blipFill>
        <p:spPr>
          <a:xfrm>
            <a:off x="15465373" y="3008670"/>
            <a:ext cx="5890291" cy="7448427"/>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15160326" y="4321648"/>
            <a:ext cx="3259762" cy="1015663"/>
          </a:xfrm>
          <a:prstGeom prst="rect">
            <a:avLst/>
          </a:prstGeom>
        </p:spPr>
        <p:txBody>
          <a:bodyPr wrap="square">
            <a:spAutoFit/>
          </a:bodyPr>
          <a:lstStyle/>
          <a:p>
            <a:r>
              <a:rPr lang="en-ID" sz="6000" dirty="0">
                <a:latin typeface="Adobe Garamond Pro" panose="02020502060506020403" pitchFamily="18" charset="0"/>
              </a:rPr>
              <a:t>Natural</a:t>
            </a:r>
          </a:p>
        </p:txBody>
      </p:sp>
      <p:sp>
        <p:nvSpPr>
          <p:cNvPr id="41" name="Rectangle 40"/>
          <p:cNvSpPr/>
          <p:nvPr/>
        </p:nvSpPr>
        <p:spPr>
          <a:xfrm>
            <a:off x="17938599" y="7676965"/>
            <a:ext cx="4757204" cy="1354473"/>
          </a:xfrm>
          <a:prstGeom prst="rect">
            <a:avLst/>
          </a:prstGeom>
        </p:spPr>
        <p:txBody>
          <a:bodyPr wrap="square">
            <a:spAutoFit/>
          </a:bodyPr>
          <a:lstStyle/>
          <a:p>
            <a:pPr algn="just">
              <a:lnSpc>
                <a:spcPct val="150000"/>
              </a:lnSpc>
            </a:pPr>
            <a:r>
              <a:rPr lang="en-US" sz="1400" dirty="0">
                <a:latin typeface="Poppins" panose="00000500000000000000" pitchFamily="2" charset="0"/>
                <a:cs typeface="Poppins" panose="00000500000000000000" pitchFamily="2" charset="0"/>
              </a:rPr>
              <a:t>We are very grateful to you for using our template. we keep releasing new templates every week, if you need a different style for the next presentation please visit our portfolio.</a:t>
            </a:r>
            <a:endParaRPr lang="en-ID" sz="1400" dirty="0">
              <a:latin typeface="Poppins" panose="00000500000000000000" pitchFamily="2" charset="0"/>
              <a:cs typeface="Poppins" panose="00000500000000000000" pitchFamily="2" charset="0"/>
            </a:endParaRPr>
          </a:p>
        </p:txBody>
      </p:sp>
      <p:sp>
        <p:nvSpPr>
          <p:cNvPr id="42" name="TextBox 41"/>
          <p:cNvSpPr txBox="1"/>
          <p:nvPr/>
        </p:nvSpPr>
        <p:spPr>
          <a:xfrm>
            <a:off x="15160326" y="7676965"/>
            <a:ext cx="1380506" cy="307777"/>
          </a:xfrm>
          <a:prstGeom prst="rect">
            <a:avLst/>
          </a:prstGeom>
          <a:noFill/>
        </p:spPr>
        <p:txBody>
          <a:bodyPr wrap="none" rtlCol="0">
            <a:spAutoFit/>
          </a:bodyPr>
          <a:lstStyle/>
          <a:p>
            <a:r>
              <a:rPr lang="en-US" sz="1400" dirty="0" err="1">
                <a:latin typeface="Poppins" panose="00000500000000000000" pitchFamily="2" charset="0"/>
                <a:cs typeface="Poppins" panose="00000500000000000000" pitchFamily="2" charset="0"/>
              </a:rPr>
              <a:t>Origal</a:t>
            </a:r>
            <a:r>
              <a:rPr lang="en-US" sz="1400" dirty="0">
                <a:latin typeface="Poppins" panose="00000500000000000000" pitchFamily="2" charset="0"/>
                <a:cs typeface="Poppins" panose="00000500000000000000" pitchFamily="2" charset="0"/>
              </a:rPr>
              <a:t> Design</a:t>
            </a:r>
            <a:endParaRPr lang="en-ID" sz="1400" dirty="0">
              <a:latin typeface="Poppins" panose="00000500000000000000" pitchFamily="2" charset="0"/>
              <a:cs typeface="Poppins" panose="00000500000000000000" pitchFamily="2" charset="0"/>
            </a:endParaRPr>
          </a:p>
        </p:txBody>
      </p:sp>
      <p:sp>
        <p:nvSpPr>
          <p:cNvPr id="46" name="Rectangle 45"/>
          <p:cNvSpPr/>
          <p:nvPr/>
        </p:nvSpPr>
        <p:spPr>
          <a:xfrm>
            <a:off x="17938599" y="11053653"/>
            <a:ext cx="2067107" cy="477054"/>
          </a:xfrm>
          <a:prstGeom prst="rect">
            <a:avLst/>
          </a:prstGeom>
        </p:spPr>
        <p:txBody>
          <a:bodyPr wrap="square">
            <a:spAutoFit/>
          </a:bodyPr>
          <a:lstStyle/>
          <a:p>
            <a:r>
              <a:rPr lang="en-ID" sz="2500" spc="300" dirty="0">
                <a:latin typeface="Adobe Garamond Pro" panose="02020502060506020403" pitchFamily="18" charset="0"/>
              </a:rPr>
              <a:t>$.500K,00</a:t>
            </a:r>
          </a:p>
        </p:txBody>
      </p:sp>
      <p:sp>
        <p:nvSpPr>
          <p:cNvPr id="52" name="Rectangle 51"/>
          <p:cNvSpPr/>
          <p:nvPr/>
        </p:nvSpPr>
        <p:spPr>
          <a:xfrm>
            <a:off x="15160325" y="5146918"/>
            <a:ext cx="5482947" cy="1015663"/>
          </a:xfrm>
          <a:prstGeom prst="rect">
            <a:avLst/>
          </a:prstGeom>
        </p:spPr>
        <p:txBody>
          <a:bodyPr wrap="square">
            <a:spAutoFit/>
          </a:bodyPr>
          <a:lstStyle/>
          <a:p>
            <a:r>
              <a:rPr lang="en-US" sz="6000" dirty="0">
                <a:latin typeface="Adobe Garamond Pro" panose="02020502060506020403" pitchFamily="18" charset="0"/>
              </a:rPr>
              <a:t>Atmosphere</a:t>
            </a:r>
            <a:endParaRPr lang="en-ID" sz="6000" dirty="0">
              <a:latin typeface="Adobe Garamond Pro" panose="02020502060506020403" pitchFamily="18" charset="0"/>
            </a:endParaRPr>
          </a:p>
        </p:txBody>
      </p:sp>
      <p:pic>
        <p:nvPicPr>
          <p:cNvPr id="6" name="图片占位符 5">
            <a:extLst>
              <a:ext uri="{FF2B5EF4-FFF2-40B4-BE49-F238E27FC236}">
                <a16:creationId xmlns:a16="http://schemas.microsoft.com/office/drawing/2014/main" id="{BAA78208-D42B-4617-88D9-4548992B2C5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5980" b="15980"/>
          <a:stretch>
            <a:fillRect/>
          </a:stretch>
        </p:blipFill>
        <p:spPr>
          <a:xfrm>
            <a:off x="2067108" y="1077175"/>
            <a:ext cx="11444747" cy="11680810"/>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1329750" y="4321648"/>
            <a:ext cx="3259762" cy="1015663"/>
          </a:xfrm>
          <a:prstGeom prst="rect">
            <a:avLst/>
          </a:prstGeom>
        </p:spPr>
        <p:txBody>
          <a:bodyPr wrap="square">
            <a:spAutoFit/>
          </a:bodyPr>
          <a:lstStyle/>
          <a:p>
            <a:r>
              <a:rPr lang="en-ID" sz="6000" dirty="0">
                <a:latin typeface="Adobe Garamond Pro" panose="02020502060506020403" pitchFamily="18" charset="0"/>
              </a:rPr>
              <a:t>Industrial</a:t>
            </a:r>
          </a:p>
        </p:txBody>
      </p:sp>
      <p:sp>
        <p:nvSpPr>
          <p:cNvPr id="44" name="Rectangle 43"/>
          <p:cNvSpPr/>
          <p:nvPr/>
        </p:nvSpPr>
        <p:spPr>
          <a:xfrm>
            <a:off x="3132235" y="7676965"/>
            <a:ext cx="4757204" cy="1354473"/>
          </a:xfrm>
          <a:prstGeom prst="rect">
            <a:avLst/>
          </a:prstGeom>
        </p:spPr>
        <p:txBody>
          <a:bodyPr wrap="square">
            <a:spAutoFit/>
          </a:bodyPr>
          <a:lstStyle/>
          <a:p>
            <a:pPr algn="just">
              <a:lnSpc>
                <a:spcPct val="150000"/>
              </a:lnSpc>
            </a:pPr>
            <a:r>
              <a:rPr lang="en-US" sz="1400" dirty="0">
                <a:latin typeface="Poppins" panose="00000500000000000000" pitchFamily="2" charset="0"/>
                <a:cs typeface="Poppins" panose="00000500000000000000" pitchFamily="2" charset="0"/>
              </a:rPr>
              <a:t>We are very grateful to you for using our template. we keep releasing new templates every week, if you need a different style for the next presentation please visit our portfolio.</a:t>
            </a:r>
            <a:endParaRPr lang="en-ID" sz="1400" dirty="0">
              <a:latin typeface="Poppins" panose="00000500000000000000" pitchFamily="2" charset="0"/>
              <a:cs typeface="Poppins" panose="00000500000000000000" pitchFamily="2" charset="0"/>
            </a:endParaRPr>
          </a:p>
        </p:txBody>
      </p:sp>
      <p:sp>
        <p:nvSpPr>
          <p:cNvPr id="45" name="TextBox 44"/>
          <p:cNvSpPr txBox="1"/>
          <p:nvPr/>
        </p:nvSpPr>
        <p:spPr>
          <a:xfrm>
            <a:off x="1329750" y="7676965"/>
            <a:ext cx="1380506" cy="307777"/>
          </a:xfrm>
          <a:prstGeom prst="rect">
            <a:avLst/>
          </a:prstGeom>
          <a:noFill/>
        </p:spPr>
        <p:txBody>
          <a:bodyPr wrap="none" rtlCol="0">
            <a:spAutoFit/>
          </a:bodyPr>
          <a:lstStyle/>
          <a:p>
            <a:r>
              <a:rPr lang="en-US" sz="1400" dirty="0" err="1">
                <a:latin typeface="Poppins" panose="00000500000000000000" pitchFamily="2" charset="0"/>
                <a:cs typeface="Poppins" panose="00000500000000000000" pitchFamily="2" charset="0"/>
              </a:rPr>
              <a:t>Origal</a:t>
            </a:r>
            <a:r>
              <a:rPr lang="en-US" sz="1400" dirty="0">
                <a:latin typeface="Poppins" panose="00000500000000000000" pitchFamily="2" charset="0"/>
                <a:cs typeface="Poppins" panose="00000500000000000000" pitchFamily="2" charset="0"/>
              </a:rPr>
              <a:t> Design</a:t>
            </a:r>
            <a:endParaRPr lang="en-ID" sz="1400" dirty="0">
              <a:latin typeface="Poppins" panose="00000500000000000000" pitchFamily="2" charset="0"/>
              <a:cs typeface="Poppins" panose="00000500000000000000" pitchFamily="2" charset="0"/>
            </a:endParaRPr>
          </a:p>
        </p:txBody>
      </p:sp>
      <p:sp>
        <p:nvSpPr>
          <p:cNvPr id="46" name="Rectangle 45"/>
          <p:cNvSpPr/>
          <p:nvPr/>
        </p:nvSpPr>
        <p:spPr>
          <a:xfrm>
            <a:off x="3132235" y="11053653"/>
            <a:ext cx="2067107" cy="477054"/>
          </a:xfrm>
          <a:prstGeom prst="rect">
            <a:avLst/>
          </a:prstGeom>
        </p:spPr>
        <p:txBody>
          <a:bodyPr wrap="square">
            <a:spAutoFit/>
          </a:bodyPr>
          <a:lstStyle/>
          <a:p>
            <a:r>
              <a:rPr lang="en-ID" sz="2500" spc="300" dirty="0">
                <a:latin typeface="Adobe Garamond Pro" panose="02020502060506020403" pitchFamily="18" charset="0"/>
              </a:rPr>
              <a:t>$.000,00</a:t>
            </a:r>
          </a:p>
        </p:txBody>
      </p:sp>
      <p:sp>
        <p:nvSpPr>
          <p:cNvPr id="47" name="Rectangle 46"/>
          <p:cNvSpPr/>
          <p:nvPr/>
        </p:nvSpPr>
        <p:spPr>
          <a:xfrm>
            <a:off x="1329749" y="5146918"/>
            <a:ext cx="5482947" cy="1015663"/>
          </a:xfrm>
          <a:prstGeom prst="rect">
            <a:avLst/>
          </a:prstGeom>
        </p:spPr>
        <p:txBody>
          <a:bodyPr wrap="square">
            <a:spAutoFit/>
          </a:bodyPr>
          <a:lstStyle/>
          <a:p>
            <a:r>
              <a:rPr lang="en-US" sz="6000" dirty="0">
                <a:latin typeface="Adobe Garamond Pro" panose="02020502060506020403" pitchFamily="18" charset="0"/>
              </a:rPr>
              <a:t>Atmosphere</a:t>
            </a:r>
            <a:endParaRPr lang="en-ID" sz="6000" dirty="0">
              <a:latin typeface="Adobe Garamond Pro" panose="02020502060506020403" pitchFamily="18" charset="0"/>
            </a:endParaRPr>
          </a:p>
        </p:txBody>
      </p:sp>
      <p:pic>
        <p:nvPicPr>
          <p:cNvPr id="6" name="图片占位符 5">
            <a:extLst>
              <a:ext uri="{FF2B5EF4-FFF2-40B4-BE49-F238E27FC236}">
                <a16:creationId xmlns:a16="http://schemas.microsoft.com/office/drawing/2014/main" id="{D204B121-6978-4F9F-A5AE-87C198E74CD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885" b="19885"/>
          <a:stretch>
            <a:fillRect/>
          </a:stretch>
        </p:blipFill>
        <p:spPr>
          <a:xfrm>
            <a:off x="11265435" y="2767001"/>
            <a:ext cx="9618281" cy="8689695"/>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998351" y="2684206"/>
            <a:ext cx="13522733" cy="1099527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12"/>
          <p:cNvSpPr/>
          <p:nvPr/>
        </p:nvSpPr>
        <p:spPr>
          <a:xfrm rot="5400000">
            <a:off x="21531108" y="7892115"/>
            <a:ext cx="2693429" cy="646331"/>
          </a:xfrm>
          <a:prstGeom prst="rect">
            <a:avLst/>
          </a:prstGeom>
        </p:spPr>
        <p:txBody>
          <a:bodyPr wrap="square">
            <a:spAutoFit/>
          </a:bodyPr>
          <a:lstStyle/>
          <a:p>
            <a:r>
              <a:rPr lang="en-US" dirty="0">
                <a:solidFill>
                  <a:srgbClr val="221E1F"/>
                </a:solidFill>
                <a:latin typeface="Poppins" panose="00000500000000000000" pitchFamily="2" charset="0"/>
                <a:cs typeface="Poppins" panose="00000500000000000000" pitchFamily="2" charset="0"/>
              </a:rPr>
              <a:t>Design to enhance everyday life.</a:t>
            </a:r>
            <a:endParaRPr lang="en-ID" dirty="0"/>
          </a:p>
        </p:txBody>
      </p:sp>
      <p:sp>
        <p:nvSpPr>
          <p:cNvPr id="14" name="Title 1"/>
          <p:cNvSpPr txBox="1"/>
          <p:nvPr/>
        </p:nvSpPr>
        <p:spPr>
          <a:xfrm>
            <a:off x="12239625" y="4310437"/>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dobe Garamond Pro" panose="02020502060506020403" pitchFamily="18" charset="0"/>
                <a:ea typeface="Inter Medium" panose="02000603000000020004" pitchFamily="50" charset="0"/>
                <a:cs typeface="Poppins SemiBold" panose="00000700000000000000" pitchFamily="2" charset="0"/>
              </a:rPr>
              <a:t>Original</a:t>
            </a:r>
          </a:p>
        </p:txBody>
      </p:sp>
      <p:cxnSp>
        <p:nvCxnSpPr>
          <p:cNvPr id="16" name="Straight Connector 15"/>
          <p:cNvCxnSpPr/>
          <p:nvPr/>
        </p:nvCxnSpPr>
        <p:spPr>
          <a:xfrm flipH="1">
            <a:off x="12239625" y="5110027"/>
            <a:ext cx="9291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2239625" y="10199936"/>
            <a:ext cx="3315007" cy="795346"/>
          </a:xfrm>
          <a:prstGeom prst="rect">
            <a:avLst/>
          </a:prstGeom>
        </p:spPr>
        <p:txBody>
          <a:bodyPr wrap="square">
            <a:spAutoFit/>
          </a:bodyPr>
          <a:lstStyle/>
          <a:p>
            <a:pPr>
              <a:lnSpc>
                <a:spcPct val="150000"/>
              </a:lnSpc>
            </a:pPr>
            <a:r>
              <a:rPr lang="en-US" sz="1600" dirty="0">
                <a:solidFill>
                  <a:srgbClr val="000000"/>
                </a:solidFill>
                <a:latin typeface="Poppins" panose="00000500000000000000" pitchFamily="2" charset="0"/>
                <a:ea typeface="Open Sans" panose="020B0606030504020204" pitchFamily="34" charset="0"/>
                <a:cs typeface="Poppins" panose="00000500000000000000" pitchFamily="2" charset="0"/>
              </a:rPr>
              <a:t>The idea that our clothes could assert some</a:t>
            </a:r>
            <a:endParaRPr lang="en-ID" sz="1600" dirty="0"/>
          </a:p>
        </p:txBody>
      </p:sp>
      <p:sp>
        <p:nvSpPr>
          <p:cNvPr id="24" name="Title 1"/>
          <p:cNvSpPr txBox="1"/>
          <p:nvPr/>
        </p:nvSpPr>
        <p:spPr>
          <a:xfrm>
            <a:off x="2143128" y="7508405"/>
            <a:ext cx="7759190" cy="4107179"/>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9600" dirty="0">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MULTIPU</a:t>
            </a:r>
          </a:p>
          <a:p>
            <a:pPr>
              <a:lnSpc>
                <a:spcPct val="120000"/>
              </a:lnSpc>
            </a:pPr>
            <a:r>
              <a:rPr lang="en-US" sz="9600" dirty="0">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RPOSE PRESENTATION.</a:t>
            </a:r>
            <a:endParaRPr lang="en-US" sz="9600" dirty="0">
              <a:latin typeface="Adobe Garamond Pro" panose="02020502060506020403" pitchFamily="18" charset="0"/>
              <a:ea typeface="Inter Medium" panose="02000603000000020004" pitchFamily="50" charset="0"/>
              <a:cs typeface="Poppins SemiBold" panose="00000700000000000000" pitchFamily="2" charset="0"/>
            </a:endParaRPr>
          </a:p>
        </p:txBody>
      </p:sp>
      <p:pic>
        <p:nvPicPr>
          <p:cNvPr id="9" name="图片占位符 8" descr="图片包含 窗户, 室内, 建筑, 白色&#10;&#10;描述已自动生成"/>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pic>
        <p:nvPicPr>
          <p:cNvPr id="5" name="图片占位符 4">
            <a:extLst>
              <a:ext uri="{FF2B5EF4-FFF2-40B4-BE49-F238E27FC236}">
                <a16:creationId xmlns:a16="http://schemas.microsoft.com/office/drawing/2014/main" id="{54259CFF-65DA-4E3A-A7BD-60594931A32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7602" b="37602"/>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253545" y="0"/>
            <a:ext cx="10815255" cy="136794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p:cNvSpPr txBox="1"/>
          <p:nvPr/>
        </p:nvSpPr>
        <p:spPr>
          <a:xfrm>
            <a:off x="9569594" y="4337648"/>
            <a:ext cx="4183157" cy="11626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Research.</a:t>
            </a:r>
          </a:p>
        </p:txBody>
      </p:sp>
      <p:sp>
        <p:nvSpPr>
          <p:cNvPr id="7" name="Title 1"/>
          <p:cNvSpPr txBox="1"/>
          <p:nvPr/>
        </p:nvSpPr>
        <p:spPr>
          <a:xfrm>
            <a:off x="9569594" y="5451350"/>
            <a:ext cx="4183157" cy="116263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Concept.</a:t>
            </a:r>
          </a:p>
        </p:txBody>
      </p:sp>
      <p:sp>
        <p:nvSpPr>
          <p:cNvPr id="8" name="Title 1"/>
          <p:cNvSpPr txBox="1"/>
          <p:nvPr/>
        </p:nvSpPr>
        <p:spPr>
          <a:xfrm>
            <a:off x="9569594" y="7727688"/>
            <a:ext cx="4183157" cy="11626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Design.</a:t>
            </a:r>
          </a:p>
        </p:txBody>
      </p:sp>
      <p:sp>
        <p:nvSpPr>
          <p:cNvPr id="9" name="Title 1"/>
          <p:cNvSpPr txBox="1"/>
          <p:nvPr/>
        </p:nvSpPr>
        <p:spPr>
          <a:xfrm>
            <a:off x="9569594" y="6565052"/>
            <a:ext cx="4183157" cy="11626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Market.</a:t>
            </a:r>
          </a:p>
        </p:txBody>
      </p:sp>
      <p:sp>
        <p:nvSpPr>
          <p:cNvPr id="15" name="Rectangle 14"/>
          <p:cNvSpPr/>
          <p:nvPr/>
        </p:nvSpPr>
        <p:spPr>
          <a:xfrm>
            <a:off x="9569594" y="9837932"/>
            <a:ext cx="4183157" cy="1165447"/>
          </a:xfrm>
          <a:prstGeom prst="rect">
            <a:avLst/>
          </a:prstGeom>
        </p:spPr>
        <p:txBody>
          <a:bodyPr wrap="square">
            <a:spAutoFit/>
          </a:bodyPr>
          <a:lstStyle/>
          <a:p>
            <a:pPr>
              <a:lnSpc>
                <a:spcPct val="150000"/>
              </a:lnSpc>
            </a:pPr>
            <a:r>
              <a:rPr lang="en-US" sz="1600" dirty="0">
                <a:solidFill>
                  <a:schemeClr val="bg1"/>
                </a:solidFill>
                <a:latin typeface="Poppins" panose="00000500000000000000" pitchFamily="2" charset="0"/>
                <a:ea typeface="EB Garamond 12" panose="02020502060206020403" pitchFamily="18" charset="0"/>
                <a:cs typeface="Poppins" panose="00000500000000000000" pitchFamily="2" charset="0"/>
              </a:rPr>
              <a:t>For some professionals, this priority can take its toll as it removes the heart and soul from the design process:</a:t>
            </a:r>
            <a:endParaRPr lang="en-ID" sz="1600" dirty="0">
              <a:solidFill>
                <a:schemeClr val="bg1"/>
              </a:solidFill>
              <a:latin typeface="Poppins" panose="00000500000000000000" pitchFamily="2" charset="0"/>
              <a:ea typeface="EB Garamond 12" panose="02020502060206020403" pitchFamily="18" charset="0"/>
              <a:cs typeface="Poppins" panose="00000500000000000000" pitchFamily="2" charset="0"/>
            </a:endParaRPr>
          </a:p>
        </p:txBody>
      </p:sp>
      <p:sp>
        <p:nvSpPr>
          <p:cNvPr id="23" name="Title 1"/>
          <p:cNvSpPr txBox="1"/>
          <p:nvPr/>
        </p:nvSpPr>
        <p:spPr>
          <a:xfrm>
            <a:off x="9570219" y="2742708"/>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Original</a:t>
            </a:r>
          </a:p>
        </p:txBody>
      </p:sp>
      <p:sp>
        <p:nvSpPr>
          <p:cNvPr id="24" name="Title 1"/>
          <p:cNvSpPr txBox="1"/>
          <p:nvPr/>
        </p:nvSpPr>
        <p:spPr>
          <a:xfrm rot="16200000">
            <a:off x="-1456965" y="5089751"/>
            <a:ext cx="9400725" cy="242653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tx2">
                    <a:lumMod val="75000"/>
                  </a:schemeClr>
                </a:solidFill>
                <a:latin typeface="Adobe Garamond Pro" panose="02020502060506020403" pitchFamily="18" charset="0"/>
                <a:cs typeface="Poppins" panose="00000500000000000000" pitchFamily="2" charset="0"/>
              </a:rPr>
              <a:t>A Short Point Will Look Like This Text.</a:t>
            </a:r>
            <a:endParaRPr lang="en-ID" sz="8000" dirty="0">
              <a:solidFill>
                <a:schemeClr val="tx2">
                  <a:lumMod val="75000"/>
                </a:schemeClr>
              </a:solidFill>
              <a:latin typeface="Adobe Garamond Pro" panose="02020502060506020403" pitchFamily="18" charset="0"/>
              <a:cs typeface="Poppins" panose="00000500000000000000" pitchFamily="2" charset="0"/>
            </a:endParaRPr>
          </a:p>
        </p:txBody>
      </p:sp>
      <p:pic>
        <p:nvPicPr>
          <p:cNvPr id="10" name="图片占位符 9">
            <a:extLst>
              <a:ext uri="{FF2B5EF4-FFF2-40B4-BE49-F238E27FC236}">
                <a16:creationId xmlns:a16="http://schemas.microsoft.com/office/drawing/2014/main" id="{F32A422D-A5C6-48B3-92EB-92D26CC41A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7677" r="17677"/>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03563" y="8548914"/>
            <a:ext cx="8700655" cy="42323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bg1"/>
              </a:solidFill>
            </a:endParaRPr>
          </a:p>
        </p:txBody>
      </p:sp>
      <p:sp>
        <p:nvSpPr>
          <p:cNvPr id="23" name="Title 1"/>
          <p:cNvSpPr txBox="1"/>
          <p:nvPr/>
        </p:nvSpPr>
        <p:spPr>
          <a:xfrm>
            <a:off x="1179222" y="9397475"/>
            <a:ext cx="7905135" cy="18353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Photograph.</a:t>
            </a:r>
          </a:p>
        </p:txBody>
      </p:sp>
      <p:sp>
        <p:nvSpPr>
          <p:cNvPr id="24" name="Rectangle 23"/>
          <p:cNvSpPr/>
          <p:nvPr/>
        </p:nvSpPr>
        <p:spPr>
          <a:xfrm>
            <a:off x="1538746" y="10834753"/>
            <a:ext cx="7186086" cy="796115"/>
          </a:xfrm>
          <a:prstGeom prst="rect">
            <a:avLst/>
          </a:prstGeom>
        </p:spPr>
        <p:txBody>
          <a:bodyPr wrap="square">
            <a:spAutoFit/>
          </a:bodyPr>
          <a:lstStyle/>
          <a:p>
            <a:pPr algn="ctr">
              <a:lnSpc>
                <a:spcPct val="150000"/>
              </a:lnSpc>
            </a:pPr>
            <a:r>
              <a:rPr lang="en-US" sz="1600" dirty="0">
                <a:solidFill>
                  <a:schemeClr val="bg1"/>
                </a:solidFill>
                <a:latin typeface="Poppins" panose="00000500000000000000" pitchFamily="2" charset="0"/>
                <a:ea typeface="Open Sans" panose="020B0606030504020204" pitchFamily="34" charset="0"/>
                <a:cs typeface="Poppins" panose="00000500000000000000" pitchFamily="2" charset="0"/>
              </a:rPr>
              <a:t>These employees experienced lower job satisfaction and had a negative outlook on their prospects of career progression.</a:t>
            </a:r>
            <a:endParaRPr lang="en-ID" sz="1600" dirty="0">
              <a:solidFill>
                <a:schemeClr val="bg1"/>
              </a:solidFill>
              <a:latin typeface="Poppins" panose="00000500000000000000" pitchFamily="2" charset="0"/>
              <a:ea typeface="Open Sans" panose="020B0606030504020204" pitchFamily="34" charset="0"/>
              <a:cs typeface="Poppins" panose="00000500000000000000" pitchFamily="2" charset="0"/>
            </a:endParaRPr>
          </a:p>
        </p:txBody>
      </p:sp>
      <p:pic>
        <p:nvPicPr>
          <p:cNvPr id="14" name="图片占位符 13" descr="图片包含 窗户, 室内, 建筑, 白色&#10;&#10;描述已自动生成"/>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a:stretch>
            <a:fillRect/>
          </a:stretch>
        </p:blipFill>
        <p:spPr/>
      </p:pic>
      <p:pic>
        <p:nvPicPr>
          <p:cNvPr id="6" name="图片占位符 5">
            <a:extLst>
              <a:ext uri="{FF2B5EF4-FFF2-40B4-BE49-F238E27FC236}">
                <a16:creationId xmlns:a16="http://schemas.microsoft.com/office/drawing/2014/main" id="{5E6B7A9F-1AE4-4B84-B034-9E115210A62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8702" b="18702"/>
          <a:stretch>
            <a:fillRect/>
          </a:stretch>
        </p:blipFill>
        <p:spPr/>
      </p:pic>
      <p:pic>
        <p:nvPicPr>
          <p:cNvPr id="11" name="图片占位符 10">
            <a:extLst>
              <a:ext uri="{FF2B5EF4-FFF2-40B4-BE49-F238E27FC236}">
                <a16:creationId xmlns:a16="http://schemas.microsoft.com/office/drawing/2014/main" id="{5D40C99A-0AB6-41A9-A884-06A804798E3B}"/>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0961" r="20961"/>
          <a:stretch>
            <a:fillRect/>
          </a:stretch>
        </p:blipFill>
        <p:spPr/>
      </p:pic>
      <p:pic>
        <p:nvPicPr>
          <p:cNvPr id="17" name="图片占位符 16">
            <a:extLst>
              <a:ext uri="{FF2B5EF4-FFF2-40B4-BE49-F238E27FC236}">
                <a16:creationId xmlns:a16="http://schemas.microsoft.com/office/drawing/2014/main" id="{89CCA449-85EB-4B19-8F10-0CB0C7BAEE53}"/>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6286" b="6286"/>
          <a:stretch>
            <a:fillRect/>
          </a:stretch>
        </p:blipFill>
        <p:spPr/>
      </p:pic>
      <p:pic>
        <p:nvPicPr>
          <p:cNvPr id="28" name="图片占位符 27">
            <a:extLst>
              <a:ext uri="{FF2B5EF4-FFF2-40B4-BE49-F238E27FC236}">
                <a16:creationId xmlns:a16="http://schemas.microsoft.com/office/drawing/2014/main" id="{36CE9DE7-6352-459A-BA14-AF9D3298671C}"/>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t="27021" b="27021"/>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1857" y="955137"/>
            <a:ext cx="22535535" cy="1176921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 name="图片占位符 5">
            <a:extLst>
              <a:ext uri="{FF2B5EF4-FFF2-40B4-BE49-F238E27FC236}">
                <a16:creationId xmlns:a16="http://schemas.microsoft.com/office/drawing/2014/main" id="{7704AF60-0A14-41CC-953A-C9F440AD7BE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7461" b="27461"/>
          <a:stretch>
            <a:fillRect/>
          </a:stretch>
        </p:blipFill>
        <p:spPr>
          <a:xfrm>
            <a:off x="10347712" y="3495316"/>
            <a:ext cx="11764142" cy="6619966"/>
          </a:xfrm>
        </p:spPr>
      </p:pic>
      <p:sp>
        <p:nvSpPr>
          <p:cNvPr id="11" name="Title 1"/>
          <p:cNvSpPr txBox="1"/>
          <p:nvPr/>
        </p:nvSpPr>
        <p:spPr>
          <a:xfrm>
            <a:off x="2449377" y="3495316"/>
            <a:ext cx="7905135" cy="18353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0" dirty="0">
                <a:latin typeface="Adobe Garamond Pro" panose="02020502060506020403" pitchFamily="18" charset="0"/>
                <a:ea typeface="Inter Medium" panose="02000603000000020004" pitchFamily="50" charset="0"/>
                <a:cs typeface="Poppins SemiBold" panose="00000700000000000000" pitchFamily="2" charset="0"/>
              </a:rPr>
              <a:t>We Make</a:t>
            </a:r>
          </a:p>
        </p:txBody>
      </p:sp>
      <p:sp>
        <p:nvSpPr>
          <p:cNvPr id="12" name="Title 1"/>
          <p:cNvSpPr txBox="1"/>
          <p:nvPr/>
        </p:nvSpPr>
        <p:spPr>
          <a:xfrm>
            <a:off x="2598005" y="4768876"/>
            <a:ext cx="7274224" cy="162512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latin typeface="Adobe Garamond Pro" panose="02020502060506020403" pitchFamily="18" charset="0"/>
                <a:ea typeface="Inter Medium" panose="02000603000000020004" pitchFamily="50" charset="0"/>
                <a:cs typeface="Poppins" panose="00000500000000000000" pitchFamily="2" charset="0"/>
              </a:rPr>
              <a:t>A Role Template</a:t>
            </a:r>
          </a:p>
        </p:txBody>
      </p:sp>
      <p:sp>
        <p:nvSpPr>
          <p:cNvPr id="16" name="Rectangle 15"/>
          <p:cNvSpPr/>
          <p:nvPr/>
        </p:nvSpPr>
        <p:spPr>
          <a:xfrm>
            <a:off x="19723059" y="1828000"/>
            <a:ext cx="2388795" cy="369332"/>
          </a:xfrm>
          <a:prstGeom prst="rect">
            <a:avLst/>
          </a:prstGeom>
        </p:spPr>
        <p:txBody>
          <a:bodyPr wrap="none">
            <a:spAutoFit/>
          </a:bodyPr>
          <a:lstStyle/>
          <a:p>
            <a:pPr algn="r"/>
            <a:r>
              <a:rPr lang="en-US" dirty="0">
                <a:solidFill>
                  <a:schemeClr val="bg1"/>
                </a:solidFill>
                <a:latin typeface="Poppins" panose="00000500000000000000" pitchFamily="2" charset="0"/>
                <a:ea typeface="EB Garamond 12" panose="02020502060206020403" pitchFamily="18" charset="0"/>
                <a:cs typeface="Poppins" panose="00000500000000000000" pitchFamily="2" charset="0"/>
              </a:rPr>
              <a:t>Employees scored </a:t>
            </a:r>
            <a:endParaRPr lang="en-ID" dirty="0">
              <a:solidFill>
                <a:schemeClr val="bg1"/>
              </a:solidFill>
              <a:latin typeface="Poppins" panose="00000500000000000000" pitchFamily="2" charset="0"/>
              <a:cs typeface="Poppins" panose="00000500000000000000" pitchFamily="2" charset="0"/>
            </a:endParaRPr>
          </a:p>
        </p:txBody>
      </p:sp>
      <p:sp>
        <p:nvSpPr>
          <p:cNvPr id="20" name="Rectangle 19"/>
          <p:cNvSpPr/>
          <p:nvPr/>
        </p:nvSpPr>
        <p:spPr>
          <a:xfrm>
            <a:off x="18439060" y="11569271"/>
            <a:ext cx="3672794" cy="584775"/>
          </a:xfrm>
          <a:prstGeom prst="rect">
            <a:avLst/>
          </a:prstGeom>
        </p:spPr>
        <p:txBody>
          <a:bodyPr wrap="square">
            <a:spAutoFit/>
          </a:bodyPr>
          <a:lstStyle/>
          <a:p>
            <a:pPr algn="r"/>
            <a:r>
              <a:rPr lang="en-US" sz="1600" dirty="0">
                <a:solidFill>
                  <a:schemeClr val="bg1"/>
                </a:solidFill>
                <a:latin typeface="Poppins" panose="00000500000000000000" pitchFamily="2" charset="0"/>
                <a:ea typeface="Open Sans" panose="020B0606030504020204" pitchFamily="34" charset="0"/>
                <a:cs typeface="Poppins" panose="00000500000000000000" pitchFamily="2" charset="0"/>
              </a:rPr>
              <a:t>The idea that our clothes could assert some</a:t>
            </a:r>
            <a:endParaRPr lang="en-ID" sz="1600" dirty="0">
              <a:solidFill>
                <a:schemeClr val="bg1"/>
              </a:solidFill>
            </a:endParaRPr>
          </a:p>
        </p:txBody>
      </p:sp>
      <p:sp>
        <p:nvSpPr>
          <p:cNvPr id="17" name="Rectangle 16"/>
          <p:cNvSpPr/>
          <p:nvPr/>
        </p:nvSpPr>
        <p:spPr>
          <a:xfrm>
            <a:off x="4555090" y="8361918"/>
            <a:ext cx="4757204" cy="1354473"/>
          </a:xfrm>
          <a:prstGeom prst="rect">
            <a:avLst/>
          </a:prstGeom>
        </p:spPr>
        <p:txBody>
          <a:bodyPr wrap="square">
            <a:spAutoFit/>
          </a:bodyPr>
          <a:lstStyle/>
          <a:p>
            <a:pPr algn="just">
              <a:lnSpc>
                <a:spcPct val="150000"/>
              </a:lnSpc>
            </a:pPr>
            <a:r>
              <a:rPr lang="en-US" sz="1400" dirty="0">
                <a:latin typeface="Poppins" panose="00000500000000000000" pitchFamily="2" charset="0"/>
                <a:cs typeface="Poppins" panose="00000500000000000000" pitchFamily="2" charset="0"/>
              </a:rPr>
              <a:t>We are very grateful to you for using our template. we keep releasing new templates every week, if you need a different style for the next presentation please visit our portfolio.</a:t>
            </a:r>
            <a:endParaRPr lang="en-ID" sz="1400" dirty="0">
              <a:latin typeface="Poppins" panose="00000500000000000000" pitchFamily="2" charset="0"/>
              <a:cs typeface="Poppins" panose="00000500000000000000" pitchFamily="2" charset="0"/>
            </a:endParaRPr>
          </a:p>
        </p:txBody>
      </p:sp>
      <p:sp>
        <p:nvSpPr>
          <p:cNvPr id="18" name="TextBox 17"/>
          <p:cNvSpPr txBox="1"/>
          <p:nvPr/>
        </p:nvSpPr>
        <p:spPr>
          <a:xfrm>
            <a:off x="2752605" y="7539119"/>
            <a:ext cx="1263103" cy="307777"/>
          </a:xfrm>
          <a:prstGeom prst="rect">
            <a:avLst/>
          </a:prstGeom>
          <a:noFill/>
        </p:spPr>
        <p:txBody>
          <a:bodyPr wrap="none" rtlCol="0">
            <a:spAutoFit/>
          </a:bodyPr>
          <a:lstStyle/>
          <a:p>
            <a:r>
              <a:rPr lang="en-US" sz="1400" dirty="0" err="1">
                <a:latin typeface="Poppins" panose="00000500000000000000" pitchFamily="2" charset="0"/>
                <a:cs typeface="Poppins" panose="00000500000000000000" pitchFamily="2" charset="0"/>
              </a:rPr>
              <a:t>Origal</a:t>
            </a:r>
            <a:r>
              <a:rPr lang="en-US" sz="1400" dirty="0">
                <a:latin typeface="Poppins" panose="00000500000000000000" pitchFamily="2" charset="0"/>
                <a:cs typeface="Poppins" panose="00000500000000000000" pitchFamily="2" charset="0"/>
              </a:rPr>
              <a:t> Design</a:t>
            </a:r>
            <a:endParaRPr lang="en-ID" sz="1400" dirty="0">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占位符 30">
            <a:extLst>
              <a:ext uri="{FF2B5EF4-FFF2-40B4-BE49-F238E27FC236}">
                <a16:creationId xmlns:a16="http://schemas.microsoft.com/office/drawing/2014/main" id="{6E5808B6-BEC5-4D6B-B4A0-A31B4295057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893" r="15893"/>
          <a:stretch>
            <a:fillRect/>
          </a:stretch>
        </p:blipFill>
        <p:spPr/>
      </p:pic>
      <p:sp>
        <p:nvSpPr>
          <p:cNvPr id="16" name="Rectangle 15"/>
          <p:cNvSpPr/>
          <p:nvPr/>
        </p:nvSpPr>
        <p:spPr>
          <a:xfrm>
            <a:off x="13161819" y="0"/>
            <a:ext cx="11317431" cy="136794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p:cNvSpPr txBox="1"/>
          <p:nvPr/>
        </p:nvSpPr>
        <p:spPr>
          <a:xfrm>
            <a:off x="2148809" y="2692578"/>
            <a:ext cx="8297518" cy="174087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800" dirty="0">
                <a:latin typeface="Adobe Garamond Pro" panose="02020502060506020403" pitchFamily="18" charset="0"/>
                <a:ea typeface="Inter Medium" panose="02000603000000020004" pitchFamily="50" charset="0"/>
                <a:cs typeface="Poppins SemiBold" panose="00000700000000000000" pitchFamily="2" charset="0"/>
              </a:rPr>
              <a:t>Create New</a:t>
            </a:r>
          </a:p>
        </p:txBody>
      </p:sp>
      <p:sp>
        <p:nvSpPr>
          <p:cNvPr id="3" name="Subtitle 2"/>
          <p:cNvSpPr txBox="1"/>
          <p:nvPr/>
        </p:nvSpPr>
        <p:spPr>
          <a:xfrm>
            <a:off x="17221352" y="8781355"/>
            <a:ext cx="5995195" cy="22504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200000"/>
              </a:lnSpc>
              <a:buNone/>
              <a:defRPr/>
            </a:pPr>
            <a:r>
              <a:rPr lang="en-US" sz="1600" dirty="0">
                <a:solidFill>
                  <a:schemeClr val="bg1"/>
                </a:solidFill>
                <a:latin typeface="Poppins" panose="00000500000000000000" pitchFamily="2" charset="0"/>
                <a:ea typeface="Roboto" pitchFamily="2" charset="0"/>
                <a:cs typeface="Poppins" panose="00000500000000000000" pitchFamily="2" charset="0"/>
              </a:rPr>
              <a:t>Design has the power to pull people closer, guiding them visually so they can easily engage with your brand. It replaces confusion with clarity and brings understanding to those who encounter your work.</a:t>
            </a:r>
          </a:p>
        </p:txBody>
      </p:sp>
      <p:sp>
        <p:nvSpPr>
          <p:cNvPr id="5" name="Title 1"/>
          <p:cNvSpPr txBox="1"/>
          <p:nvPr/>
        </p:nvSpPr>
        <p:spPr>
          <a:xfrm>
            <a:off x="14575985" y="8251183"/>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Original~</a:t>
            </a:r>
          </a:p>
        </p:txBody>
      </p:sp>
      <p:sp>
        <p:nvSpPr>
          <p:cNvPr id="6" name="Rectangle 5"/>
          <p:cNvSpPr/>
          <p:nvPr/>
        </p:nvSpPr>
        <p:spPr>
          <a:xfrm>
            <a:off x="2148809" y="11860261"/>
            <a:ext cx="2246316" cy="923330"/>
          </a:xfrm>
          <a:prstGeom prst="rect">
            <a:avLst/>
          </a:prstGeom>
        </p:spPr>
        <p:txBody>
          <a:bodyPr wrap="square">
            <a:spAutoFit/>
          </a:bodyPr>
          <a:lstStyle/>
          <a:p>
            <a:r>
              <a:rPr lang="en-US" dirty="0">
                <a:solidFill>
                  <a:srgbClr val="221E1F"/>
                </a:solidFill>
                <a:latin typeface="Poppins" panose="00000500000000000000" pitchFamily="2" charset="0"/>
                <a:cs typeface="Poppins" panose="00000500000000000000" pitchFamily="2" charset="0"/>
              </a:rPr>
              <a:t>Design to enhance everyday life.</a:t>
            </a:r>
            <a:endParaRPr lang="en-ID" dirty="0"/>
          </a:p>
        </p:txBody>
      </p:sp>
      <p:sp>
        <p:nvSpPr>
          <p:cNvPr id="7" name="Rectangle 6"/>
          <p:cNvSpPr/>
          <p:nvPr/>
        </p:nvSpPr>
        <p:spPr>
          <a:xfrm>
            <a:off x="17221351" y="4145379"/>
            <a:ext cx="4254887" cy="1569660"/>
          </a:xfrm>
          <a:prstGeom prst="rect">
            <a:avLst/>
          </a:prstGeom>
        </p:spPr>
        <p:txBody>
          <a:bodyPr wrap="square">
            <a:spAutoFit/>
          </a:bodyPr>
          <a:lstStyle/>
          <a:p>
            <a:r>
              <a:rPr lang="en-US" sz="3200" dirty="0">
                <a:solidFill>
                  <a:schemeClr val="bg1"/>
                </a:solidFill>
                <a:latin typeface="Poppins" panose="00000500000000000000" pitchFamily="2" charset="0"/>
                <a:ea typeface="Open Sans" panose="020B0606030504020204" pitchFamily="34" charset="0"/>
                <a:cs typeface="Poppins" panose="00000500000000000000" pitchFamily="2" charset="0"/>
              </a:rPr>
              <a:t>A designer who has served the industry for over a decade.</a:t>
            </a:r>
            <a:endParaRPr lang="en-ID" sz="3200" dirty="0">
              <a:solidFill>
                <a:schemeClr val="bg1"/>
              </a:solidFill>
              <a:latin typeface="Poppins" panose="00000500000000000000" pitchFamily="2" charset="0"/>
              <a:cs typeface="Poppins" panose="00000500000000000000" pitchFamily="2" charset="0"/>
            </a:endParaRPr>
          </a:p>
        </p:txBody>
      </p:sp>
      <p:sp>
        <p:nvSpPr>
          <p:cNvPr id="9" name="Title 1"/>
          <p:cNvSpPr txBox="1"/>
          <p:nvPr/>
        </p:nvSpPr>
        <p:spPr>
          <a:xfrm>
            <a:off x="2148809" y="3994906"/>
            <a:ext cx="8297518" cy="174087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800" dirty="0">
                <a:latin typeface="Adobe Garamond Pro" panose="02020502060506020403" pitchFamily="18" charset="0"/>
                <a:ea typeface="Inter Medium" panose="02000603000000020004" pitchFamily="50" charset="0"/>
                <a:cs typeface="Poppins SemiBold" panose="00000700000000000000" pitchFamily="2" charset="0"/>
              </a:rPr>
              <a:t>Concept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0" y="0"/>
            <a:ext cx="24479249" cy="1367948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p:cNvSpPr/>
          <p:nvPr/>
        </p:nvSpPr>
        <p:spPr>
          <a:xfrm>
            <a:off x="8052619" y="0"/>
            <a:ext cx="14181905" cy="127131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Title 1"/>
          <p:cNvSpPr txBox="1"/>
          <p:nvPr/>
        </p:nvSpPr>
        <p:spPr>
          <a:xfrm>
            <a:off x="11976067" y="2949677"/>
            <a:ext cx="7629581" cy="35183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00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Think Out Of The Box.</a:t>
            </a:r>
          </a:p>
        </p:txBody>
      </p:sp>
      <p:sp>
        <p:nvSpPr>
          <p:cNvPr id="34" name="Rectangle 33"/>
          <p:cNvSpPr/>
          <p:nvPr/>
        </p:nvSpPr>
        <p:spPr>
          <a:xfrm>
            <a:off x="12206343" y="7722503"/>
            <a:ext cx="4757204" cy="1354473"/>
          </a:xfrm>
          <a:prstGeom prst="rect">
            <a:avLst/>
          </a:prstGeom>
        </p:spPr>
        <p:txBody>
          <a:bodyPr wrap="square">
            <a:spAutoFit/>
          </a:bodyPr>
          <a:lstStyle/>
          <a:p>
            <a:pPr algn="just">
              <a:lnSpc>
                <a:spcPct val="150000"/>
              </a:lnSpc>
            </a:pPr>
            <a:r>
              <a:rPr lang="en-US" sz="1400" dirty="0">
                <a:solidFill>
                  <a:schemeClr val="bg1"/>
                </a:solidFill>
                <a:latin typeface="Poppins" panose="00000500000000000000" pitchFamily="2" charset="0"/>
                <a:cs typeface="Poppins" panose="00000500000000000000" pitchFamily="2" charset="0"/>
              </a:rPr>
              <a:t>We are very grateful to you for using our template. we keep releasing new templates every week, if you need a different style for the next presentation please visit our portfolio.</a:t>
            </a:r>
            <a:endParaRPr lang="en-ID" sz="1400" dirty="0">
              <a:solidFill>
                <a:schemeClr val="bg1"/>
              </a:solidFill>
              <a:latin typeface="Poppins" panose="00000500000000000000" pitchFamily="2" charset="0"/>
              <a:cs typeface="Poppins" panose="00000500000000000000" pitchFamily="2" charset="0"/>
            </a:endParaRPr>
          </a:p>
        </p:txBody>
      </p:sp>
      <p:sp>
        <p:nvSpPr>
          <p:cNvPr id="35" name="TextBox 34"/>
          <p:cNvSpPr txBox="1"/>
          <p:nvPr/>
        </p:nvSpPr>
        <p:spPr>
          <a:xfrm>
            <a:off x="12206343" y="6388681"/>
            <a:ext cx="1380506" cy="307777"/>
          </a:xfrm>
          <a:prstGeom prst="rect">
            <a:avLst/>
          </a:prstGeom>
          <a:noFill/>
        </p:spPr>
        <p:txBody>
          <a:bodyPr wrap="none" rtlCol="0">
            <a:spAutoFit/>
          </a:bodyPr>
          <a:lstStyle/>
          <a:p>
            <a:r>
              <a:rPr lang="en-US" sz="1400" dirty="0" err="1">
                <a:solidFill>
                  <a:schemeClr val="bg1"/>
                </a:solidFill>
                <a:latin typeface="Poppins" panose="00000500000000000000" pitchFamily="2" charset="0"/>
                <a:cs typeface="Poppins" panose="00000500000000000000" pitchFamily="2" charset="0"/>
              </a:rPr>
              <a:t>Origal</a:t>
            </a:r>
            <a:r>
              <a:rPr lang="en-US" sz="1400" dirty="0">
                <a:solidFill>
                  <a:schemeClr val="bg1"/>
                </a:solidFill>
                <a:latin typeface="Poppins" panose="00000500000000000000" pitchFamily="2" charset="0"/>
                <a:cs typeface="Poppins" panose="00000500000000000000" pitchFamily="2" charset="0"/>
              </a:rPr>
              <a:t> Design</a:t>
            </a:r>
            <a:endParaRPr lang="en-ID" sz="1400" dirty="0">
              <a:solidFill>
                <a:schemeClr val="bg1"/>
              </a:solidFill>
              <a:latin typeface="Poppins" panose="00000500000000000000" pitchFamily="2" charset="0"/>
              <a:cs typeface="Poppins" panose="00000500000000000000" pitchFamily="2" charset="0"/>
            </a:endParaRPr>
          </a:p>
        </p:txBody>
      </p:sp>
      <p:sp>
        <p:nvSpPr>
          <p:cNvPr id="39" name="Rectangle 38"/>
          <p:cNvSpPr/>
          <p:nvPr/>
        </p:nvSpPr>
        <p:spPr>
          <a:xfrm>
            <a:off x="2244726" y="1431617"/>
            <a:ext cx="2976204" cy="584775"/>
          </a:xfrm>
          <a:prstGeom prst="rect">
            <a:avLst/>
          </a:prstGeom>
        </p:spPr>
        <p:txBody>
          <a:bodyPr wrap="square">
            <a:spAutoFit/>
          </a:bodyPr>
          <a:lstStyle/>
          <a:p>
            <a:r>
              <a:rPr lang="en-US" sz="1600" dirty="0">
                <a:solidFill>
                  <a:schemeClr val="bg1"/>
                </a:solidFill>
                <a:latin typeface="Poppins" panose="00000500000000000000" pitchFamily="2" charset="0"/>
                <a:ea typeface="Open Sans" panose="020B0606030504020204" pitchFamily="34" charset="0"/>
                <a:cs typeface="Poppins" panose="00000500000000000000" pitchFamily="2" charset="0"/>
              </a:rPr>
              <a:t>The idea that our clothes could assert some</a:t>
            </a:r>
            <a:endParaRPr lang="en-ID" sz="1600" dirty="0">
              <a:solidFill>
                <a:schemeClr val="bg1"/>
              </a:solidFill>
            </a:endParaRPr>
          </a:p>
        </p:txBody>
      </p:sp>
      <p:sp>
        <p:nvSpPr>
          <p:cNvPr id="41" name="Rectangle 40"/>
          <p:cNvSpPr/>
          <p:nvPr/>
        </p:nvSpPr>
        <p:spPr>
          <a:xfrm>
            <a:off x="12206343" y="9427469"/>
            <a:ext cx="4757204" cy="1354473"/>
          </a:xfrm>
          <a:prstGeom prst="rect">
            <a:avLst/>
          </a:prstGeom>
        </p:spPr>
        <p:txBody>
          <a:bodyPr wrap="square">
            <a:spAutoFit/>
          </a:bodyPr>
          <a:lstStyle/>
          <a:p>
            <a:pPr algn="just">
              <a:lnSpc>
                <a:spcPct val="150000"/>
              </a:lnSpc>
            </a:pPr>
            <a:r>
              <a:rPr lang="en-US" sz="1400" dirty="0">
                <a:solidFill>
                  <a:schemeClr val="bg1"/>
                </a:solidFill>
                <a:latin typeface="Poppins" panose="00000500000000000000" pitchFamily="2" charset="0"/>
                <a:cs typeface="Poppins" panose="00000500000000000000" pitchFamily="2" charset="0"/>
              </a:rPr>
              <a:t>We are very grateful to you for using our template. we keep releasing new templates every week, if you need a different style for the next presentation please visit our portfolio.</a:t>
            </a:r>
            <a:endParaRPr lang="en-ID" sz="1400" dirty="0">
              <a:solidFill>
                <a:schemeClr val="bg1"/>
              </a:solidFill>
              <a:latin typeface="Poppins" panose="00000500000000000000" pitchFamily="2" charset="0"/>
              <a:cs typeface="Poppins" panose="00000500000000000000" pitchFamily="2" charset="0"/>
            </a:endParaRPr>
          </a:p>
        </p:txBody>
      </p:sp>
      <p:pic>
        <p:nvPicPr>
          <p:cNvPr id="7" name="图片占位符 6">
            <a:extLst>
              <a:ext uri="{FF2B5EF4-FFF2-40B4-BE49-F238E27FC236}">
                <a16:creationId xmlns:a16="http://schemas.microsoft.com/office/drawing/2014/main" id="{3BCFF409-CAC2-42B2-AFD5-E323A8CE95F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887" b="8887"/>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18115" y="3268875"/>
            <a:ext cx="11061290" cy="829355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p:cNvSpPr txBox="1"/>
          <p:nvPr/>
        </p:nvSpPr>
        <p:spPr>
          <a:xfrm>
            <a:off x="1238989" y="5444208"/>
            <a:ext cx="5074732" cy="390740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latin typeface="Adobe Garamond Pro" panose="02020502060506020403" pitchFamily="18" charset="0"/>
                <a:ea typeface="Inter Medium" panose="02000603000000020004" pitchFamily="50" charset="0"/>
                <a:cs typeface="Poppins SemiBold" panose="00000700000000000000" pitchFamily="2" charset="0"/>
              </a:rPr>
              <a:t>Building our market.</a:t>
            </a:r>
          </a:p>
        </p:txBody>
      </p:sp>
      <p:sp>
        <p:nvSpPr>
          <p:cNvPr id="7" name="Rectangle 6"/>
          <p:cNvSpPr/>
          <p:nvPr/>
        </p:nvSpPr>
        <p:spPr>
          <a:xfrm>
            <a:off x="1296571" y="9290868"/>
            <a:ext cx="4597490" cy="1031308"/>
          </a:xfrm>
          <a:prstGeom prst="rect">
            <a:avLst/>
          </a:prstGeom>
        </p:spPr>
        <p:txBody>
          <a:bodyPr wrap="square">
            <a:spAutoFit/>
          </a:bodyPr>
          <a:lstStyle/>
          <a:p>
            <a:pPr>
              <a:lnSpc>
                <a:spcPct val="150000"/>
              </a:lnSpc>
            </a:pPr>
            <a:r>
              <a:rPr lang="en-US" sz="1400" dirty="0">
                <a:latin typeface="Poppins" panose="00000500000000000000" pitchFamily="2" charset="0"/>
                <a:cs typeface="Poppins" panose="00000500000000000000" pitchFamily="2" charset="0"/>
              </a:rPr>
              <a:t>Nearly all of the people interviewed believed that their mental illness had cost them previous job opportunities. </a:t>
            </a:r>
            <a:endParaRPr lang="en-ID" sz="1400" dirty="0">
              <a:latin typeface="Poppins" panose="00000500000000000000" pitchFamily="2" charset="0"/>
              <a:cs typeface="Poppins" panose="00000500000000000000" pitchFamily="2" charset="0"/>
            </a:endParaRPr>
          </a:p>
        </p:txBody>
      </p:sp>
      <p:sp>
        <p:nvSpPr>
          <p:cNvPr id="12" name="Title 1"/>
          <p:cNvSpPr txBox="1"/>
          <p:nvPr/>
        </p:nvSpPr>
        <p:spPr>
          <a:xfrm>
            <a:off x="1504362" y="3268875"/>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dobe Garamond Pro" panose="02020502060506020403" pitchFamily="18" charset="0"/>
                <a:ea typeface="Inter Medium" panose="02000603000000020004" pitchFamily="50" charset="0"/>
                <a:cs typeface="Poppins SemiBold" panose="00000700000000000000" pitchFamily="2" charset="0"/>
              </a:rPr>
              <a:t>Original</a:t>
            </a:r>
          </a:p>
        </p:txBody>
      </p:sp>
      <p:sp>
        <p:nvSpPr>
          <p:cNvPr id="21" name="Title 1"/>
          <p:cNvSpPr txBox="1"/>
          <p:nvPr/>
        </p:nvSpPr>
        <p:spPr>
          <a:xfrm>
            <a:off x="16131665" y="5179122"/>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Original</a:t>
            </a:r>
          </a:p>
        </p:txBody>
      </p:sp>
      <p:sp>
        <p:nvSpPr>
          <p:cNvPr id="23" name="Rectangle 22"/>
          <p:cNvSpPr/>
          <p:nvPr/>
        </p:nvSpPr>
        <p:spPr>
          <a:xfrm>
            <a:off x="16131665" y="7033855"/>
            <a:ext cx="5051073" cy="2981329"/>
          </a:xfrm>
          <a:prstGeom prst="rect">
            <a:avLst/>
          </a:prstGeom>
        </p:spPr>
        <p:txBody>
          <a:bodyPr wrap="square">
            <a:spAutoFit/>
          </a:bodyPr>
          <a:lstStyle/>
          <a:p>
            <a:pPr algn="just">
              <a:lnSpc>
                <a:spcPct val="200000"/>
              </a:lnSpc>
            </a:pPr>
            <a:r>
              <a:rPr lang="en-US" sz="1600" dirty="0">
                <a:solidFill>
                  <a:schemeClr val="bg1"/>
                </a:solidFill>
                <a:latin typeface="Poppins" panose="00000500000000000000" pitchFamily="2" charset="0"/>
                <a:cs typeface="Poppins" panose="00000500000000000000" pitchFamily="2" charset="0"/>
              </a:rPr>
              <a:t>A presentation template created with attentive detail to provide a new experience for users. Hopefully this presentation can help you and bring good luck to you. each of our slides is designed to make it easy for you to deliver every point of your presentation. </a:t>
            </a:r>
            <a:endParaRPr lang="en-ID" sz="1600" dirty="0">
              <a:solidFill>
                <a:schemeClr val="bg1"/>
              </a:solidFill>
              <a:latin typeface="Poppins" panose="00000500000000000000" pitchFamily="2" charset="0"/>
              <a:cs typeface="Poppins" panose="00000500000000000000" pitchFamily="2" charset="0"/>
            </a:endParaRPr>
          </a:p>
        </p:txBody>
      </p:sp>
      <p:pic>
        <p:nvPicPr>
          <p:cNvPr id="18" name="图片占位符 17">
            <a:extLst>
              <a:ext uri="{FF2B5EF4-FFF2-40B4-BE49-F238E27FC236}">
                <a16:creationId xmlns:a16="http://schemas.microsoft.com/office/drawing/2014/main" id="{71BB9324-A4A6-49BD-8E68-3379168A304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811" r="8811"/>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 y="-1"/>
            <a:ext cx="15249831" cy="114447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p:cNvSpPr/>
          <p:nvPr/>
        </p:nvSpPr>
        <p:spPr>
          <a:xfrm>
            <a:off x="1777130" y="2500211"/>
            <a:ext cx="9784561" cy="1323439"/>
          </a:xfrm>
          <a:prstGeom prst="rect">
            <a:avLst/>
          </a:prstGeom>
        </p:spPr>
        <p:txBody>
          <a:bodyPr wrap="square">
            <a:spAutoFit/>
          </a:bodyPr>
          <a:lstStyle/>
          <a:p>
            <a:pPr algn="just"/>
            <a:r>
              <a:rPr lang="en-US" sz="4000" i="1" dirty="0">
                <a:solidFill>
                  <a:schemeClr val="bg1"/>
                </a:solidFill>
                <a:latin typeface="Adobe Garamond Pro" panose="02020502060506020403" pitchFamily="18" charset="0"/>
                <a:ea typeface="EB Garamond 12" panose="02020502060206020403" pitchFamily="18" charset="0"/>
                <a:cs typeface="Poppins" panose="00000500000000000000" pitchFamily="2" charset="0"/>
              </a:rPr>
              <a:t>You’re a Pro. Earn money sharing your skills and experiences with businesses who need you.</a:t>
            </a:r>
            <a:endParaRPr lang="en-US" sz="4000" b="0" i="1" dirty="0">
              <a:solidFill>
                <a:schemeClr val="bg1"/>
              </a:solidFill>
              <a:effectLst/>
              <a:latin typeface="Adobe Garamond Pro" panose="02020502060506020403" pitchFamily="18" charset="0"/>
              <a:ea typeface="EB Garamond 12" panose="02020502060206020403" pitchFamily="18" charset="0"/>
              <a:cs typeface="Poppins" panose="00000500000000000000" pitchFamily="2" charset="0"/>
            </a:endParaRPr>
          </a:p>
        </p:txBody>
      </p:sp>
      <p:sp>
        <p:nvSpPr>
          <p:cNvPr id="28" name="Rectangle 27"/>
          <p:cNvSpPr/>
          <p:nvPr/>
        </p:nvSpPr>
        <p:spPr>
          <a:xfrm>
            <a:off x="17289001" y="6523442"/>
            <a:ext cx="4757204" cy="1354473"/>
          </a:xfrm>
          <a:prstGeom prst="rect">
            <a:avLst/>
          </a:prstGeom>
        </p:spPr>
        <p:txBody>
          <a:bodyPr wrap="square">
            <a:spAutoFit/>
          </a:bodyPr>
          <a:lstStyle/>
          <a:p>
            <a:pPr algn="just">
              <a:lnSpc>
                <a:spcPct val="150000"/>
              </a:lnSpc>
            </a:pPr>
            <a:r>
              <a:rPr lang="en-US" sz="1400" dirty="0">
                <a:latin typeface="Poppins" panose="00000500000000000000" pitchFamily="2" charset="0"/>
                <a:cs typeface="Poppins" panose="00000500000000000000" pitchFamily="2" charset="0"/>
              </a:rPr>
              <a:t>We are very grateful to you for using our template. we keep releasing new templates every week, if you need a different style for the next presentation please visit our portfolio.</a:t>
            </a:r>
            <a:endParaRPr lang="en-ID" sz="1400" dirty="0">
              <a:latin typeface="Poppins" panose="00000500000000000000" pitchFamily="2" charset="0"/>
              <a:cs typeface="Poppins" panose="00000500000000000000" pitchFamily="2" charset="0"/>
            </a:endParaRPr>
          </a:p>
        </p:txBody>
      </p:sp>
      <p:sp>
        <p:nvSpPr>
          <p:cNvPr id="29" name="TextBox 28"/>
          <p:cNvSpPr txBox="1"/>
          <p:nvPr/>
        </p:nvSpPr>
        <p:spPr>
          <a:xfrm>
            <a:off x="17289001" y="5189620"/>
            <a:ext cx="1380506" cy="307777"/>
          </a:xfrm>
          <a:prstGeom prst="rect">
            <a:avLst/>
          </a:prstGeom>
          <a:noFill/>
        </p:spPr>
        <p:txBody>
          <a:bodyPr wrap="none" rtlCol="0">
            <a:spAutoFit/>
          </a:bodyPr>
          <a:lstStyle/>
          <a:p>
            <a:r>
              <a:rPr lang="en-US" sz="1400" dirty="0" err="1">
                <a:latin typeface="Poppins" panose="00000500000000000000" pitchFamily="2" charset="0"/>
                <a:cs typeface="Poppins" panose="00000500000000000000" pitchFamily="2" charset="0"/>
              </a:rPr>
              <a:t>Origal</a:t>
            </a:r>
            <a:r>
              <a:rPr lang="en-US" sz="1400" dirty="0">
                <a:latin typeface="Poppins" panose="00000500000000000000" pitchFamily="2" charset="0"/>
                <a:cs typeface="Poppins" panose="00000500000000000000" pitchFamily="2" charset="0"/>
              </a:rPr>
              <a:t> Design</a:t>
            </a:r>
            <a:endParaRPr lang="en-ID" sz="1400" dirty="0">
              <a:latin typeface="Poppins" panose="00000500000000000000" pitchFamily="2" charset="0"/>
              <a:cs typeface="Poppins" panose="00000500000000000000" pitchFamily="2" charset="0"/>
            </a:endParaRPr>
          </a:p>
        </p:txBody>
      </p:sp>
      <p:sp>
        <p:nvSpPr>
          <p:cNvPr id="30" name="Rectangle 29"/>
          <p:cNvSpPr/>
          <p:nvPr/>
        </p:nvSpPr>
        <p:spPr>
          <a:xfrm>
            <a:off x="17289001" y="8493879"/>
            <a:ext cx="4757204" cy="1354473"/>
          </a:xfrm>
          <a:prstGeom prst="rect">
            <a:avLst/>
          </a:prstGeom>
        </p:spPr>
        <p:txBody>
          <a:bodyPr wrap="square">
            <a:spAutoFit/>
          </a:bodyPr>
          <a:lstStyle/>
          <a:p>
            <a:pPr algn="just">
              <a:lnSpc>
                <a:spcPct val="150000"/>
              </a:lnSpc>
            </a:pPr>
            <a:r>
              <a:rPr lang="en-US" sz="1400" dirty="0">
                <a:latin typeface="Poppins" panose="00000500000000000000" pitchFamily="2" charset="0"/>
                <a:cs typeface="Poppins" panose="00000500000000000000" pitchFamily="2" charset="0"/>
              </a:rPr>
              <a:t>We are very grateful to you for using our template. we keep releasing new templates every week, if you need a different style for the next presentation please visit our portfolio.</a:t>
            </a:r>
            <a:endParaRPr lang="en-ID" sz="1400" dirty="0">
              <a:latin typeface="Poppins" panose="00000500000000000000" pitchFamily="2" charset="0"/>
              <a:cs typeface="Poppins" panose="00000500000000000000" pitchFamily="2" charset="0"/>
            </a:endParaRPr>
          </a:p>
        </p:txBody>
      </p:sp>
      <p:pic>
        <p:nvPicPr>
          <p:cNvPr id="16" name="图片占位符 15">
            <a:extLst>
              <a:ext uri="{FF2B5EF4-FFF2-40B4-BE49-F238E27FC236}">
                <a16:creationId xmlns:a16="http://schemas.microsoft.com/office/drawing/2014/main" id="{12CF820D-2F10-4C0C-B3D1-A0C7C8D94B5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492" b="14492"/>
          <a:stretch>
            <a:fillRect/>
          </a:stretch>
        </p:blipFill>
        <p:spPr/>
      </p:pic>
      <p:pic>
        <p:nvPicPr>
          <p:cNvPr id="20" name="图片占位符 19">
            <a:extLst>
              <a:ext uri="{FF2B5EF4-FFF2-40B4-BE49-F238E27FC236}">
                <a16:creationId xmlns:a16="http://schemas.microsoft.com/office/drawing/2014/main" id="{AD7C5F2F-B56F-485B-8F3D-1D3C7C789719}"/>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9458" b="9458"/>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99760" y="3624900"/>
            <a:ext cx="7476628" cy="2308324"/>
          </a:xfrm>
          <a:prstGeom prst="rect">
            <a:avLst/>
          </a:prstGeom>
        </p:spPr>
        <p:txBody>
          <a:bodyPr wrap="square">
            <a:spAutoFit/>
          </a:bodyPr>
          <a:lstStyle/>
          <a:p>
            <a:r>
              <a:rPr lang="en-US" sz="4800" dirty="0">
                <a:latin typeface="Adobe Garamond Pro" panose="02020502060506020403" pitchFamily="18" charset="0"/>
                <a:ea typeface="EB Garamond 12" panose="02020502060206020403" pitchFamily="18" charset="0"/>
                <a:cs typeface="Poppins SemiBold" panose="00000700000000000000" pitchFamily="2" charset="0"/>
              </a:rPr>
              <a:t>Research is confirming that clothing has the power to shape our lives.</a:t>
            </a:r>
            <a:endParaRPr lang="en-ID" sz="4800" dirty="0">
              <a:latin typeface="Adobe Garamond Pro" panose="02020502060506020403" pitchFamily="18" charset="0"/>
              <a:ea typeface="EB Garamond 12" panose="02020502060206020403" pitchFamily="18" charset="0"/>
              <a:cs typeface="Poppins SemiBold" panose="00000700000000000000" pitchFamily="2" charset="0"/>
            </a:endParaRPr>
          </a:p>
        </p:txBody>
      </p:sp>
      <p:sp>
        <p:nvSpPr>
          <p:cNvPr id="7" name="Rectangle 6"/>
          <p:cNvSpPr/>
          <p:nvPr/>
        </p:nvSpPr>
        <p:spPr>
          <a:xfrm>
            <a:off x="16222897" y="7345260"/>
            <a:ext cx="4962028" cy="2000804"/>
          </a:xfrm>
          <a:prstGeom prst="rect">
            <a:avLst/>
          </a:prstGeom>
        </p:spPr>
        <p:txBody>
          <a:bodyPr wrap="square">
            <a:spAutoFit/>
          </a:bodyPr>
          <a:lstStyle/>
          <a:p>
            <a:pPr algn="just">
              <a:lnSpc>
                <a:spcPct val="150000"/>
              </a:lnSpc>
            </a:pPr>
            <a:r>
              <a:rPr lang="en-US" sz="1400" dirty="0">
                <a:latin typeface="Poppins" panose="00000500000000000000" pitchFamily="2" charset="0"/>
                <a:ea typeface="Open Sans" panose="020B0606030504020204" pitchFamily="34" charset="0"/>
                <a:cs typeface="Poppins" panose="00000500000000000000" pitchFamily="2" charset="0"/>
              </a:rPr>
              <a:t>In a research project I conducted on the meaning of the clothes associated with a high street brand, one of the participants described herself as being a clone of the brand, referring to the fact that she was very much aware of her likeness to other customers, who also bought the brand.</a:t>
            </a:r>
            <a:endParaRPr lang="en-ID" sz="1400" dirty="0">
              <a:latin typeface="Poppins" panose="00000500000000000000" pitchFamily="2" charset="0"/>
              <a:ea typeface="Open Sans" panose="020B0606030504020204" pitchFamily="34" charset="0"/>
              <a:cs typeface="Poppins" panose="00000500000000000000" pitchFamily="2" charset="0"/>
            </a:endParaRPr>
          </a:p>
        </p:txBody>
      </p:sp>
      <p:sp>
        <p:nvSpPr>
          <p:cNvPr id="8" name="Rectangle 7"/>
          <p:cNvSpPr/>
          <p:nvPr/>
        </p:nvSpPr>
        <p:spPr>
          <a:xfrm>
            <a:off x="16222898" y="9963655"/>
            <a:ext cx="5103270" cy="1354473"/>
          </a:xfrm>
          <a:prstGeom prst="rect">
            <a:avLst/>
          </a:prstGeom>
        </p:spPr>
        <p:txBody>
          <a:bodyPr wrap="square">
            <a:spAutoFit/>
          </a:bodyPr>
          <a:lstStyle/>
          <a:p>
            <a:pPr algn="just">
              <a:lnSpc>
                <a:spcPct val="150000"/>
              </a:lnSpc>
            </a:pPr>
            <a:r>
              <a:rPr lang="en-US" sz="1400" dirty="0">
                <a:latin typeface="Poppins" panose="00000500000000000000" pitchFamily="2" charset="0"/>
                <a:ea typeface="Open Sans" panose="020B0606030504020204" pitchFamily="34" charset="0"/>
                <a:cs typeface="Poppins" panose="00000500000000000000" pitchFamily="2" charset="0"/>
              </a:rPr>
              <a:t>Intrigued by current political affairs around the conduct of </a:t>
            </a:r>
            <a:r>
              <a:rPr lang="en-US" sz="1400" dirty="0" err="1">
                <a:latin typeface="Poppins" panose="00000500000000000000" pitchFamily="2" charset="0"/>
                <a:ea typeface="Open Sans" panose="020B0606030504020204" pitchFamily="34" charset="0"/>
                <a:cs typeface="Poppins" panose="00000500000000000000" pitchFamily="2" charset="0"/>
              </a:rPr>
              <a:t>american</a:t>
            </a:r>
            <a:r>
              <a:rPr lang="en-US" sz="1400" dirty="0">
                <a:latin typeface="Poppins" panose="00000500000000000000" pitchFamily="2" charset="0"/>
                <a:ea typeface="Open Sans" panose="020B0606030504020204" pitchFamily="34" charset="0"/>
                <a:cs typeface="Poppins" panose="00000500000000000000" pitchFamily="2" charset="0"/>
              </a:rPr>
              <a:t> police officers towards black men, researchers at a </a:t>
            </a:r>
            <a:r>
              <a:rPr lang="en-US" sz="1400" dirty="0" err="1">
                <a:latin typeface="Poppins" panose="00000500000000000000" pitchFamily="2" charset="0"/>
                <a:ea typeface="Open Sans" panose="020B0606030504020204" pitchFamily="34" charset="0"/>
                <a:cs typeface="Poppins" panose="00000500000000000000" pitchFamily="2" charset="0"/>
              </a:rPr>
              <a:t>canadian</a:t>
            </a:r>
            <a:r>
              <a:rPr lang="en-US" sz="1400" dirty="0">
                <a:latin typeface="Poppins" panose="00000500000000000000" pitchFamily="2" charset="0"/>
                <a:ea typeface="Open Sans" panose="020B0606030504020204" pitchFamily="34" charset="0"/>
                <a:cs typeface="Poppins" panose="00000500000000000000" pitchFamily="2" charset="0"/>
              </a:rPr>
              <a:t> university conducted a study, in which students wore police-style uniforms.</a:t>
            </a:r>
            <a:endParaRPr lang="en-ID" sz="1400" dirty="0">
              <a:latin typeface="Poppins" panose="00000500000000000000" pitchFamily="2" charset="0"/>
              <a:ea typeface="Open Sans" panose="020B0606030504020204" pitchFamily="34" charset="0"/>
              <a:cs typeface="Poppins" panose="00000500000000000000" pitchFamily="2" charset="0"/>
            </a:endParaRPr>
          </a:p>
        </p:txBody>
      </p:sp>
      <p:sp>
        <p:nvSpPr>
          <p:cNvPr id="9" name="Rectangle 8"/>
          <p:cNvSpPr/>
          <p:nvPr/>
        </p:nvSpPr>
        <p:spPr>
          <a:xfrm>
            <a:off x="13722109" y="5933224"/>
            <a:ext cx="2049924" cy="707886"/>
          </a:xfrm>
          <a:prstGeom prst="rect">
            <a:avLst/>
          </a:prstGeom>
        </p:spPr>
        <p:txBody>
          <a:bodyPr wrap="square">
            <a:spAutoFit/>
          </a:bodyPr>
          <a:lstStyle/>
          <a:p>
            <a:r>
              <a:rPr lang="en-ID" sz="2000" dirty="0">
                <a:latin typeface="Poppins" panose="00000500000000000000" pitchFamily="2" charset="0"/>
                <a:cs typeface="Poppins" panose="00000500000000000000" pitchFamily="2" charset="0"/>
              </a:rPr>
              <a:t>Professionals, this priority.</a:t>
            </a:r>
          </a:p>
        </p:txBody>
      </p:sp>
      <p:pic>
        <p:nvPicPr>
          <p:cNvPr id="6" name="图片占位符 19">
            <a:extLst>
              <a:ext uri="{FF2B5EF4-FFF2-40B4-BE49-F238E27FC236}">
                <a16:creationId xmlns:a16="http://schemas.microsoft.com/office/drawing/2014/main" id="{DC2C117F-1196-47C9-B3F9-18511E101E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53082" y="7360791"/>
            <a:ext cx="4519812" cy="63186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12239625" y="3241774"/>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dobe Garamond Pro" panose="02020502060506020403" pitchFamily="18" charset="0"/>
                <a:ea typeface="Inter Medium" panose="02000603000000020004" pitchFamily="50" charset="0"/>
                <a:cs typeface="Poppins SemiBold" panose="00000700000000000000" pitchFamily="2" charset="0"/>
              </a:rPr>
              <a:t>Name*</a:t>
            </a:r>
          </a:p>
        </p:txBody>
      </p:sp>
      <p:sp>
        <p:nvSpPr>
          <p:cNvPr id="8" name="Title 1"/>
          <p:cNvSpPr txBox="1"/>
          <p:nvPr/>
        </p:nvSpPr>
        <p:spPr>
          <a:xfrm>
            <a:off x="12239625" y="4294719"/>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dobe Garamond Pro" panose="02020502060506020403" pitchFamily="18" charset="0"/>
                <a:ea typeface="Inter Medium" panose="02000603000000020004" pitchFamily="50" charset="0"/>
                <a:cs typeface="Poppins SemiBold" panose="00000700000000000000" pitchFamily="2" charset="0"/>
              </a:rPr>
              <a:t>Email*</a:t>
            </a:r>
          </a:p>
        </p:txBody>
      </p:sp>
      <p:sp>
        <p:nvSpPr>
          <p:cNvPr id="9" name="Title 1"/>
          <p:cNvSpPr txBox="1"/>
          <p:nvPr/>
        </p:nvSpPr>
        <p:spPr>
          <a:xfrm>
            <a:off x="12239625" y="5347664"/>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dobe Garamond Pro" panose="02020502060506020403" pitchFamily="18" charset="0"/>
                <a:ea typeface="Inter Medium" panose="02000603000000020004" pitchFamily="50" charset="0"/>
                <a:cs typeface="Poppins SemiBold" panose="00000700000000000000" pitchFamily="2" charset="0"/>
              </a:rPr>
              <a:t>Region*</a:t>
            </a:r>
          </a:p>
        </p:txBody>
      </p:sp>
      <p:sp>
        <p:nvSpPr>
          <p:cNvPr id="10" name="Title 1"/>
          <p:cNvSpPr txBox="1"/>
          <p:nvPr/>
        </p:nvSpPr>
        <p:spPr>
          <a:xfrm>
            <a:off x="12239625" y="6400609"/>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dobe Garamond Pro" panose="02020502060506020403" pitchFamily="18" charset="0"/>
                <a:ea typeface="Inter Medium" panose="02000603000000020004" pitchFamily="50" charset="0"/>
                <a:cs typeface="Poppins SemiBold" panose="00000700000000000000" pitchFamily="2" charset="0"/>
              </a:rPr>
              <a:t>Passion*</a:t>
            </a:r>
          </a:p>
        </p:txBody>
      </p:sp>
      <p:cxnSp>
        <p:nvCxnSpPr>
          <p:cNvPr id="12" name="Straight Connector 11"/>
          <p:cNvCxnSpPr/>
          <p:nvPr/>
        </p:nvCxnSpPr>
        <p:spPr>
          <a:xfrm>
            <a:off x="13965381" y="3771946"/>
            <a:ext cx="9033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3965381" y="4824891"/>
            <a:ext cx="9033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3965381" y="6044091"/>
            <a:ext cx="9033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3965381" y="7291000"/>
            <a:ext cx="9033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le 1"/>
          <p:cNvSpPr txBox="1"/>
          <p:nvPr/>
        </p:nvSpPr>
        <p:spPr>
          <a:xfrm>
            <a:off x="20907591" y="9938950"/>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latin typeface="Adobe Garamond Pro" panose="02020502060506020403" pitchFamily="18" charset="0"/>
                <a:ea typeface="Inter Medium" panose="02000603000000020004" pitchFamily="50" charset="0"/>
                <a:cs typeface="Poppins SemiBold" panose="00000700000000000000" pitchFamily="2" charset="0"/>
              </a:rPr>
              <a:t>Done.</a:t>
            </a:r>
          </a:p>
        </p:txBody>
      </p:sp>
      <p:sp>
        <p:nvSpPr>
          <p:cNvPr id="17" name="Title 1"/>
          <p:cNvSpPr txBox="1"/>
          <p:nvPr/>
        </p:nvSpPr>
        <p:spPr>
          <a:xfrm>
            <a:off x="12239625" y="9673864"/>
            <a:ext cx="4404830" cy="530172"/>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Poppins" panose="00000500000000000000" pitchFamily="2" charset="0"/>
                <a:ea typeface="Inter Medium" panose="02000603000000020004" pitchFamily="50" charset="0"/>
                <a:cs typeface="Poppins" panose="00000500000000000000" pitchFamily="2" charset="0"/>
              </a:rPr>
              <a:t>Building our community and make it happen.</a:t>
            </a:r>
          </a:p>
        </p:txBody>
      </p:sp>
      <p:sp>
        <p:nvSpPr>
          <p:cNvPr id="18" name="Rectangle 17"/>
          <p:cNvSpPr/>
          <p:nvPr/>
        </p:nvSpPr>
        <p:spPr>
          <a:xfrm>
            <a:off x="0" y="0"/>
            <a:ext cx="10513870" cy="1367948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9" name="图片占位符 19">
            <a:extLst>
              <a:ext uri="{FF2B5EF4-FFF2-40B4-BE49-F238E27FC236}">
                <a16:creationId xmlns:a16="http://schemas.microsoft.com/office/drawing/2014/main" id="{75A3A2DE-E786-4107-AD77-B9E9986DA6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20116" y="3094065"/>
            <a:ext cx="4719547" cy="8393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Rectangle 3"/>
          <p:cNvSpPr/>
          <p:nvPr/>
        </p:nvSpPr>
        <p:spPr>
          <a:xfrm>
            <a:off x="5270538" y="5085418"/>
            <a:ext cx="16953903" cy="1754326"/>
          </a:xfrm>
          <a:prstGeom prst="rect">
            <a:avLst/>
          </a:prstGeom>
        </p:spPr>
        <p:txBody>
          <a:bodyPr wrap="square">
            <a:spAutoFit/>
          </a:bodyPr>
          <a:lstStyle/>
          <a:p>
            <a:r>
              <a:rPr lang="en-US" sz="5400" dirty="0">
                <a:solidFill>
                  <a:schemeClr val="bg1"/>
                </a:solidFill>
                <a:latin typeface="Adobe Garamond Pro" panose="02020502060506020403" pitchFamily="18" charset="0"/>
                <a:ea typeface="EB Garamond 12" panose="02020502060206020403" pitchFamily="18" charset="0"/>
                <a:cs typeface="Poppins SemiBold" panose="00000700000000000000" pitchFamily="2" charset="0"/>
              </a:rPr>
              <a:t>Most of us believe that how we dress is all about expressing to the outside who we are on the inside.</a:t>
            </a:r>
            <a:endParaRPr lang="en-ID" sz="5400" dirty="0">
              <a:solidFill>
                <a:schemeClr val="bg1"/>
              </a:solidFill>
              <a:latin typeface="Adobe Garamond Pro" panose="02020502060506020403" pitchFamily="18" charset="0"/>
              <a:ea typeface="EB Garamond 12" panose="02020502060206020403" pitchFamily="18" charset="0"/>
              <a:cs typeface="Poppins SemiBold" panose="00000700000000000000" pitchFamily="2" charset="0"/>
            </a:endParaRPr>
          </a:p>
        </p:txBody>
      </p:sp>
      <p:sp>
        <p:nvSpPr>
          <p:cNvPr id="7" name="Rectangle 6"/>
          <p:cNvSpPr/>
          <p:nvPr/>
        </p:nvSpPr>
        <p:spPr>
          <a:xfrm>
            <a:off x="5270538" y="7990601"/>
            <a:ext cx="4076757" cy="400110"/>
          </a:xfrm>
          <a:prstGeom prst="rect">
            <a:avLst/>
          </a:prstGeom>
        </p:spPr>
        <p:txBody>
          <a:bodyPr wrap="none">
            <a:spAutoFit/>
          </a:bodyPr>
          <a:lstStyle/>
          <a:p>
            <a:r>
              <a:rPr lang="en-ID" sz="2000" dirty="0">
                <a:solidFill>
                  <a:schemeClr val="bg1"/>
                </a:solidFill>
                <a:latin typeface="Poppins" panose="00000500000000000000" pitchFamily="2" charset="0"/>
                <a:ea typeface="Open Sans" panose="020B0606030504020204" pitchFamily="34" charset="0"/>
                <a:cs typeface="Poppins" panose="00000500000000000000" pitchFamily="2" charset="0"/>
              </a:rPr>
              <a:t>— </a:t>
            </a:r>
            <a:r>
              <a:rPr lang="en-ID" sz="2000" i="1" dirty="0">
                <a:solidFill>
                  <a:schemeClr val="bg1"/>
                </a:solidFill>
                <a:latin typeface="Poppins" panose="00000500000000000000" pitchFamily="2" charset="0"/>
                <a:ea typeface="Open Sans" panose="020B0606030504020204" pitchFamily="34" charset="0"/>
                <a:cs typeface="Poppins" panose="00000500000000000000" pitchFamily="2" charset="0"/>
              </a:rPr>
              <a:t>Jess, Womenswear designer</a:t>
            </a:r>
            <a:endParaRPr lang="en-ID" sz="2000" dirty="0">
              <a:solidFill>
                <a:schemeClr val="bg1"/>
              </a:solidFill>
              <a:latin typeface="Poppins" panose="00000500000000000000" pitchFamily="2" charset="0"/>
              <a:ea typeface="Open Sans" panose="020B0606030504020204" pitchFamily="34" charset="0"/>
              <a:cs typeface="Poppins"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p:nvPr/>
        </p:nvSpPr>
        <p:spPr>
          <a:xfrm>
            <a:off x="2351558" y="2266942"/>
            <a:ext cx="4698171" cy="121367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How You</a:t>
            </a:r>
            <a:endParaRPr lang="en-US" sz="80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endParaRPr>
          </a:p>
        </p:txBody>
      </p:sp>
      <p:sp>
        <p:nvSpPr>
          <p:cNvPr id="23" name="Title 1"/>
          <p:cNvSpPr txBox="1"/>
          <p:nvPr/>
        </p:nvSpPr>
        <p:spPr>
          <a:xfrm>
            <a:off x="2351558" y="3227741"/>
            <a:ext cx="5878041" cy="121367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See It Now?</a:t>
            </a:r>
            <a:endParaRPr lang="en-US" sz="80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endParaRPr>
          </a:p>
        </p:txBody>
      </p:sp>
      <p:sp>
        <p:nvSpPr>
          <p:cNvPr id="24" name="Rectangle 23"/>
          <p:cNvSpPr/>
          <p:nvPr/>
        </p:nvSpPr>
        <p:spPr>
          <a:xfrm>
            <a:off x="4852346" y="7439678"/>
            <a:ext cx="4962028" cy="2000804"/>
          </a:xfrm>
          <a:prstGeom prst="rect">
            <a:avLst/>
          </a:prstGeom>
        </p:spPr>
        <p:txBody>
          <a:bodyPr wrap="square">
            <a:spAutoFit/>
          </a:bodyPr>
          <a:lstStyle/>
          <a:p>
            <a:pPr algn="just">
              <a:lnSpc>
                <a:spcPct val="150000"/>
              </a:lnSpc>
            </a:pPr>
            <a:r>
              <a:rPr lang="en-US" sz="1400" dirty="0">
                <a:latin typeface="Poppins" panose="00000500000000000000" pitchFamily="2" charset="0"/>
                <a:ea typeface="Open Sans" panose="020B0606030504020204" pitchFamily="34" charset="0"/>
                <a:cs typeface="Poppins" panose="00000500000000000000" pitchFamily="2" charset="0"/>
              </a:rPr>
              <a:t>In a research project I conducted on the meaning of the clothes associated with a high street brand, one of the participants described herself as being a clone of the brand, referring to the fact that she was very much aware of her likeness to other customers, who also bought the brand.</a:t>
            </a:r>
            <a:endParaRPr lang="en-ID" sz="1400" dirty="0">
              <a:latin typeface="Poppins" panose="00000500000000000000" pitchFamily="2" charset="0"/>
              <a:ea typeface="Open Sans" panose="020B0606030504020204" pitchFamily="34" charset="0"/>
              <a:cs typeface="Poppins" panose="00000500000000000000" pitchFamily="2" charset="0"/>
            </a:endParaRPr>
          </a:p>
        </p:txBody>
      </p:sp>
      <p:sp>
        <p:nvSpPr>
          <p:cNvPr id="25" name="Rectangle 24"/>
          <p:cNvSpPr/>
          <p:nvPr/>
        </p:nvSpPr>
        <p:spPr>
          <a:xfrm>
            <a:off x="4852346" y="10058073"/>
            <a:ext cx="5103270" cy="1354473"/>
          </a:xfrm>
          <a:prstGeom prst="rect">
            <a:avLst/>
          </a:prstGeom>
        </p:spPr>
        <p:txBody>
          <a:bodyPr wrap="square">
            <a:spAutoFit/>
          </a:bodyPr>
          <a:lstStyle/>
          <a:p>
            <a:pPr algn="just">
              <a:lnSpc>
                <a:spcPct val="150000"/>
              </a:lnSpc>
            </a:pPr>
            <a:r>
              <a:rPr lang="en-US" sz="1400" dirty="0">
                <a:latin typeface="Poppins" panose="00000500000000000000" pitchFamily="2" charset="0"/>
                <a:ea typeface="Open Sans" panose="020B0606030504020204" pitchFamily="34" charset="0"/>
                <a:cs typeface="Poppins" panose="00000500000000000000" pitchFamily="2" charset="0"/>
              </a:rPr>
              <a:t>Intrigued by current political affairs around the conduct of </a:t>
            </a:r>
            <a:r>
              <a:rPr lang="en-US" sz="1400" dirty="0" err="1">
                <a:latin typeface="Poppins" panose="00000500000000000000" pitchFamily="2" charset="0"/>
                <a:ea typeface="Open Sans" panose="020B0606030504020204" pitchFamily="34" charset="0"/>
                <a:cs typeface="Poppins" panose="00000500000000000000" pitchFamily="2" charset="0"/>
              </a:rPr>
              <a:t>american</a:t>
            </a:r>
            <a:r>
              <a:rPr lang="en-US" sz="1400" dirty="0">
                <a:latin typeface="Poppins" panose="00000500000000000000" pitchFamily="2" charset="0"/>
                <a:ea typeface="Open Sans" panose="020B0606030504020204" pitchFamily="34" charset="0"/>
                <a:cs typeface="Poppins" panose="00000500000000000000" pitchFamily="2" charset="0"/>
              </a:rPr>
              <a:t> police officers towards black men, researchers at a </a:t>
            </a:r>
            <a:r>
              <a:rPr lang="en-US" sz="1400" dirty="0" err="1">
                <a:latin typeface="Poppins" panose="00000500000000000000" pitchFamily="2" charset="0"/>
                <a:ea typeface="Open Sans" panose="020B0606030504020204" pitchFamily="34" charset="0"/>
                <a:cs typeface="Poppins" panose="00000500000000000000" pitchFamily="2" charset="0"/>
              </a:rPr>
              <a:t>canadian</a:t>
            </a:r>
            <a:r>
              <a:rPr lang="en-US" sz="1400" dirty="0">
                <a:latin typeface="Poppins" panose="00000500000000000000" pitchFamily="2" charset="0"/>
                <a:ea typeface="Open Sans" panose="020B0606030504020204" pitchFamily="34" charset="0"/>
                <a:cs typeface="Poppins" panose="00000500000000000000" pitchFamily="2" charset="0"/>
              </a:rPr>
              <a:t> university conducted a study, in which students wore police-style uniforms.</a:t>
            </a:r>
            <a:endParaRPr lang="en-ID" sz="1400" dirty="0">
              <a:latin typeface="Poppins" panose="00000500000000000000" pitchFamily="2" charset="0"/>
              <a:ea typeface="Open Sans" panose="020B0606030504020204" pitchFamily="34" charset="0"/>
              <a:cs typeface="Poppins" panose="00000500000000000000" pitchFamily="2" charset="0"/>
            </a:endParaRPr>
          </a:p>
        </p:txBody>
      </p:sp>
      <p:sp>
        <p:nvSpPr>
          <p:cNvPr id="26" name="Rectangle 25"/>
          <p:cNvSpPr/>
          <p:nvPr/>
        </p:nvSpPr>
        <p:spPr>
          <a:xfrm>
            <a:off x="2351558" y="5999629"/>
            <a:ext cx="2049924" cy="707886"/>
          </a:xfrm>
          <a:prstGeom prst="rect">
            <a:avLst/>
          </a:prstGeom>
        </p:spPr>
        <p:txBody>
          <a:bodyPr wrap="square">
            <a:spAutoFit/>
          </a:bodyPr>
          <a:lstStyle/>
          <a:p>
            <a:r>
              <a:rPr lang="en-ID" sz="2000" dirty="0">
                <a:latin typeface="Poppins" panose="00000500000000000000" pitchFamily="2" charset="0"/>
                <a:cs typeface="Poppins" panose="00000500000000000000" pitchFamily="2" charset="0"/>
              </a:rPr>
              <a:t>Professionals, this priority.</a:t>
            </a:r>
          </a:p>
        </p:txBody>
      </p:sp>
      <p:pic>
        <p:nvPicPr>
          <p:cNvPr id="8" name="图片占位符 7">
            <a:extLst>
              <a:ext uri="{FF2B5EF4-FFF2-40B4-BE49-F238E27FC236}">
                <a16:creationId xmlns:a16="http://schemas.microsoft.com/office/drawing/2014/main" id="{8368FF00-A0DE-45B8-8E4C-889F860470B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9454" b="29454"/>
          <a:stretch>
            <a:fillRect/>
          </a:stretch>
        </p:blipFill>
        <p:spPr>
          <a:xfrm>
            <a:off x="12239625" y="1287076"/>
            <a:ext cx="9888068" cy="5412030"/>
          </a:xfrm>
        </p:spPr>
      </p:pic>
      <p:pic>
        <p:nvPicPr>
          <p:cNvPr id="11" name="图片占位符 10">
            <a:extLst>
              <a:ext uri="{FF2B5EF4-FFF2-40B4-BE49-F238E27FC236}">
                <a16:creationId xmlns:a16="http://schemas.microsoft.com/office/drawing/2014/main" id="{F0EDA13B-37EF-40BB-BAD9-8F51B9998C1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30990" b="30990"/>
          <a:stretch>
            <a:fillRect/>
          </a:stretch>
        </p:blipFill>
        <p:spPr>
          <a:xfrm>
            <a:off x="12239626" y="8040222"/>
            <a:ext cx="9888067" cy="5639265"/>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9570748" y="3376532"/>
            <a:ext cx="10945091" cy="1323439"/>
          </a:xfrm>
          <a:prstGeom prst="rect">
            <a:avLst/>
          </a:prstGeom>
        </p:spPr>
        <p:txBody>
          <a:bodyPr wrap="square">
            <a:spAutoFit/>
          </a:bodyPr>
          <a:lstStyle/>
          <a:p>
            <a:r>
              <a:rPr lang="en-US" sz="4000" dirty="0">
                <a:solidFill>
                  <a:srgbClr val="000000"/>
                </a:solidFill>
                <a:latin typeface="Adobe Garamond Pro" panose="02020502060506020403" pitchFamily="18" charset="0"/>
                <a:ea typeface="Open Sans" panose="020B0606030504020204" pitchFamily="34" charset="0"/>
                <a:cs typeface="Poppins SemiBold" panose="00000700000000000000" pitchFamily="2" charset="0"/>
              </a:rPr>
              <a:t>They often respond by explaining to me how wearing certain clothes makes them feel more confident.</a:t>
            </a:r>
            <a:endParaRPr lang="en-ID" sz="4000" dirty="0">
              <a:latin typeface="Adobe Garamond Pro" panose="02020502060506020403" pitchFamily="18" charset="0"/>
              <a:cs typeface="Poppins SemiBold" panose="00000700000000000000" pitchFamily="2" charset="0"/>
            </a:endParaRPr>
          </a:p>
        </p:txBody>
      </p:sp>
      <p:sp>
        <p:nvSpPr>
          <p:cNvPr id="28" name="Title 1"/>
          <p:cNvSpPr txBox="1"/>
          <p:nvPr/>
        </p:nvSpPr>
        <p:spPr>
          <a:xfrm rot="16200000">
            <a:off x="7633419" y="9921145"/>
            <a:ext cx="4404830" cy="53017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Poppins" panose="00000500000000000000" pitchFamily="2" charset="0"/>
                <a:ea typeface="Inter Medium" panose="02000603000000020004" pitchFamily="50" charset="0"/>
                <a:cs typeface="Poppins" panose="00000500000000000000" pitchFamily="2" charset="0"/>
              </a:rPr>
              <a:t>Presentation Template</a:t>
            </a:r>
          </a:p>
        </p:txBody>
      </p:sp>
      <p:sp>
        <p:nvSpPr>
          <p:cNvPr id="30" name="Title 1"/>
          <p:cNvSpPr txBox="1"/>
          <p:nvPr/>
        </p:nvSpPr>
        <p:spPr>
          <a:xfrm>
            <a:off x="9570748" y="2275585"/>
            <a:ext cx="1207075" cy="173777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800" dirty="0">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a:t>
            </a:r>
            <a:endParaRPr lang="en-US" sz="11800" dirty="0">
              <a:latin typeface="Adobe Garamond Pro" panose="02020502060506020403" pitchFamily="18" charset="0"/>
              <a:ea typeface="Inter Medium" panose="02000603000000020004" pitchFamily="50" charset="0"/>
              <a:cs typeface="Poppins SemiBold" panose="00000700000000000000" pitchFamily="2" charset="0"/>
            </a:endParaRPr>
          </a:p>
        </p:txBody>
      </p:sp>
      <p:pic>
        <p:nvPicPr>
          <p:cNvPr id="4" name="图片占位符 3" descr="图片包含 服装, 花, 白色, 站&#10;&#10;描述已自动生成"/>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pic>
        <p:nvPicPr>
          <p:cNvPr id="10" name="图片占位符 9">
            <a:extLst>
              <a:ext uri="{FF2B5EF4-FFF2-40B4-BE49-F238E27FC236}">
                <a16:creationId xmlns:a16="http://schemas.microsoft.com/office/drawing/2014/main" id="{2AD6BFA2-C6E4-4E79-9754-739BB7BBCA2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4107" b="24107"/>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nvGraphicFramePr>
        <p:xfrm>
          <a:off x="1459252" y="3409636"/>
          <a:ext cx="12182167" cy="7651654"/>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txBox="1"/>
          <p:nvPr/>
        </p:nvSpPr>
        <p:spPr>
          <a:xfrm>
            <a:off x="16355124" y="4006605"/>
            <a:ext cx="7283161" cy="269440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Chart Our Market Paid.</a:t>
            </a:r>
            <a:endParaRPr lang="en-US" sz="80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endParaRPr>
          </a:p>
        </p:txBody>
      </p:sp>
      <p:sp>
        <p:nvSpPr>
          <p:cNvPr id="11" name="Rectangle 10"/>
          <p:cNvSpPr/>
          <p:nvPr/>
        </p:nvSpPr>
        <p:spPr>
          <a:xfrm>
            <a:off x="16355124" y="8973423"/>
            <a:ext cx="5657795" cy="1031308"/>
          </a:xfrm>
          <a:prstGeom prst="rect">
            <a:avLst/>
          </a:prstGeom>
        </p:spPr>
        <p:txBody>
          <a:bodyPr wrap="square">
            <a:spAutoFit/>
          </a:bodyPr>
          <a:lstStyle/>
          <a:p>
            <a:pPr algn="just">
              <a:lnSpc>
                <a:spcPct val="150000"/>
              </a:lnSpc>
            </a:pPr>
            <a:r>
              <a:rPr lang="en-US" sz="1400" dirty="0">
                <a:latin typeface="Poppins" panose="00000500000000000000" pitchFamily="2" charset="0"/>
                <a:cs typeface="Poppins" panose="00000500000000000000" pitchFamily="2" charset="0"/>
              </a:rPr>
              <a:t>We are very grateful to you for using our template. we keep releasing new templates every week, if you need a different style for the next presentation please visit our portfolio.</a:t>
            </a:r>
            <a:endParaRPr lang="en-ID" sz="1400" dirty="0">
              <a:latin typeface="Poppins" panose="00000500000000000000" pitchFamily="2" charset="0"/>
              <a:cs typeface="Poppins" panose="00000500000000000000" pitchFamily="2" charset="0"/>
            </a:endParaRPr>
          </a:p>
        </p:txBody>
      </p:sp>
      <p:sp>
        <p:nvSpPr>
          <p:cNvPr id="12" name="TextBox 11"/>
          <p:cNvSpPr txBox="1"/>
          <p:nvPr/>
        </p:nvSpPr>
        <p:spPr>
          <a:xfrm>
            <a:off x="16355124" y="7514692"/>
            <a:ext cx="1380506" cy="307777"/>
          </a:xfrm>
          <a:prstGeom prst="rect">
            <a:avLst/>
          </a:prstGeom>
          <a:noFill/>
        </p:spPr>
        <p:txBody>
          <a:bodyPr wrap="none" rtlCol="0">
            <a:spAutoFit/>
          </a:bodyPr>
          <a:lstStyle/>
          <a:p>
            <a:r>
              <a:rPr lang="en-US" sz="1400" dirty="0" err="1">
                <a:latin typeface="Poppins" panose="00000500000000000000" pitchFamily="2" charset="0"/>
                <a:cs typeface="Poppins" panose="00000500000000000000" pitchFamily="2" charset="0"/>
              </a:rPr>
              <a:t>Origal</a:t>
            </a:r>
            <a:r>
              <a:rPr lang="en-US" sz="1400" dirty="0">
                <a:latin typeface="Poppins" panose="00000500000000000000" pitchFamily="2" charset="0"/>
                <a:cs typeface="Poppins" panose="00000500000000000000" pitchFamily="2" charset="0"/>
              </a:rPr>
              <a:t> Design</a:t>
            </a:r>
            <a:endParaRPr lang="en-ID" sz="1400" dirty="0">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58811" y="914400"/>
            <a:ext cx="22299562" cy="127650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78647" y="1344782"/>
            <a:ext cx="7125902" cy="1428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20"/>
          <p:cNvSpPr/>
          <p:nvPr/>
        </p:nvSpPr>
        <p:spPr>
          <a:xfrm>
            <a:off x="12208592" y="4215170"/>
            <a:ext cx="5601666" cy="2646878"/>
          </a:xfrm>
          <a:prstGeom prst="rect">
            <a:avLst/>
          </a:prstGeom>
        </p:spPr>
        <p:txBody>
          <a:bodyPr wrap="square">
            <a:spAutoFit/>
          </a:bodyPr>
          <a:lstStyle/>
          <a:p>
            <a:r>
              <a:rPr lang="en-ID" sz="16600" b="1" dirty="0">
                <a:solidFill>
                  <a:schemeClr val="bg1"/>
                </a:solidFill>
                <a:latin typeface="Adobe Garamond Pro" panose="02020502060506020403" pitchFamily="18" charset="0"/>
                <a:cs typeface="Poppins Medium" panose="00000600000000000000" pitchFamily="2" charset="0"/>
              </a:rPr>
              <a:t>Steal</a:t>
            </a:r>
            <a:endParaRPr lang="en-ID" sz="16600" b="1" i="0" dirty="0">
              <a:solidFill>
                <a:schemeClr val="bg1"/>
              </a:solidFill>
              <a:effectLst/>
              <a:latin typeface="Adobe Garamond Pro" panose="02020502060506020403" pitchFamily="18" charset="0"/>
              <a:cs typeface="Poppins Medium" panose="00000600000000000000" pitchFamily="2" charset="0"/>
            </a:endParaRPr>
          </a:p>
        </p:txBody>
      </p:sp>
      <p:sp>
        <p:nvSpPr>
          <p:cNvPr id="22" name="Rectangle 21"/>
          <p:cNvSpPr/>
          <p:nvPr/>
        </p:nvSpPr>
        <p:spPr>
          <a:xfrm>
            <a:off x="12208592" y="5861683"/>
            <a:ext cx="4876801" cy="2646878"/>
          </a:xfrm>
          <a:prstGeom prst="rect">
            <a:avLst/>
          </a:prstGeom>
        </p:spPr>
        <p:txBody>
          <a:bodyPr wrap="square">
            <a:spAutoFit/>
          </a:bodyPr>
          <a:lstStyle/>
          <a:p>
            <a:r>
              <a:rPr lang="en-US" sz="16600" b="1" i="0" dirty="0">
                <a:solidFill>
                  <a:schemeClr val="bg1"/>
                </a:solidFill>
                <a:effectLst/>
                <a:latin typeface="Adobe Garamond Pro" panose="02020502060506020403" pitchFamily="18" charset="0"/>
                <a:cs typeface="Poppins Medium" panose="00000600000000000000" pitchFamily="2" charset="0"/>
              </a:rPr>
              <a:t>t</a:t>
            </a:r>
            <a:r>
              <a:rPr lang="en-ID" sz="16600" b="1" i="0" dirty="0">
                <a:solidFill>
                  <a:schemeClr val="bg1"/>
                </a:solidFill>
                <a:effectLst/>
                <a:latin typeface="Adobe Garamond Pro" panose="02020502060506020403" pitchFamily="18" charset="0"/>
                <a:cs typeface="Poppins Medium" panose="00000600000000000000" pitchFamily="2" charset="0"/>
              </a:rPr>
              <a:t>his</a:t>
            </a:r>
          </a:p>
        </p:txBody>
      </p:sp>
      <p:sp>
        <p:nvSpPr>
          <p:cNvPr id="23" name="Rectangle 22"/>
          <p:cNvSpPr/>
          <p:nvPr/>
        </p:nvSpPr>
        <p:spPr>
          <a:xfrm>
            <a:off x="12208592" y="7632450"/>
            <a:ext cx="4876801" cy="2215991"/>
          </a:xfrm>
          <a:prstGeom prst="rect">
            <a:avLst/>
          </a:prstGeom>
        </p:spPr>
        <p:txBody>
          <a:bodyPr wrap="square">
            <a:spAutoFit/>
          </a:bodyPr>
          <a:lstStyle/>
          <a:p>
            <a:r>
              <a:rPr lang="en-US" sz="13800" b="1" i="0" dirty="0">
                <a:solidFill>
                  <a:schemeClr val="bg1"/>
                </a:solidFill>
                <a:effectLst/>
                <a:latin typeface="Adobe Garamond Pro" panose="02020502060506020403" pitchFamily="18" charset="0"/>
                <a:cs typeface="Poppins Medium" panose="00000600000000000000" pitchFamily="2" charset="0"/>
              </a:rPr>
              <a:t>look.</a:t>
            </a:r>
            <a:endParaRPr lang="en-ID" sz="13800" b="1" i="0" dirty="0">
              <a:solidFill>
                <a:schemeClr val="bg1"/>
              </a:solidFill>
              <a:effectLst/>
              <a:latin typeface="Adobe Garamond Pro" panose="02020502060506020403" pitchFamily="18" charset="0"/>
              <a:cs typeface="Poppins Medium" panose="00000600000000000000" pitchFamily="2" charset="0"/>
            </a:endParaRPr>
          </a:p>
        </p:txBody>
      </p:sp>
      <p:sp>
        <p:nvSpPr>
          <p:cNvPr id="25" name="Rectangle 24"/>
          <p:cNvSpPr/>
          <p:nvPr/>
        </p:nvSpPr>
        <p:spPr>
          <a:xfrm>
            <a:off x="12208592" y="2682870"/>
            <a:ext cx="4793491" cy="1263936"/>
          </a:xfrm>
          <a:prstGeom prst="rect">
            <a:avLst/>
          </a:prstGeom>
        </p:spPr>
        <p:txBody>
          <a:bodyPr wrap="square">
            <a:spAutoFit/>
          </a:bodyPr>
          <a:lstStyle/>
          <a:p>
            <a:pPr algn="just">
              <a:lnSpc>
                <a:spcPct val="200000"/>
              </a:lnSpc>
            </a:pPr>
            <a:r>
              <a:rPr lang="en-ID" sz="4400" dirty="0">
                <a:solidFill>
                  <a:schemeClr val="bg1"/>
                </a:solidFill>
                <a:latin typeface="Poppins" panose="00000500000000000000" pitchFamily="2" charset="0"/>
                <a:cs typeface="Poppins" panose="00000500000000000000" pitchFamily="2" charset="0"/>
              </a:rPr>
              <a:t>Your title here.</a:t>
            </a:r>
            <a:endParaRPr lang="en-ID" sz="4400" dirty="0">
              <a:solidFill>
                <a:schemeClr val="bg1"/>
              </a:solidFill>
            </a:endParaRPr>
          </a:p>
        </p:txBody>
      </p:sp>
      <p:sp>
        <p:nvSpPr>
          <p:cNvPr id="26" name="Rectangle 25"/>
          <p:cNvSpPr/>
          <p:nvPr/>
        </p:nvSpPr>
        <p:spPr>
          <a:xfrm>
            <a:off x="12208592" y="10194164"/>
            <a:ext cx="4876801" cy="1370439"/>
          </a:xfrm>
          <a:prstGeom prst="rect">
            <a:avLst/>
          </a:prstGeom>
        </p:spPr>
        <p:txBody>
          <a:bodyPr wrap="square">
            <a:spAutoFit/>
          </a:bodyPr>
          <a:lstStyle/>
          <a:p>
            <a:pPr algn="just">
              <a:lnSpc>
                <a:spcPct val="150000"/>
              </a:lnSpc>
            </a:pPr>
            <a:r>
              <a:rPr lang="en-US" sz="1400" dirty="0">
                <a:solidFill>
                  <a:schemeClr val="bg1"/>
                </a:solidFill>
                <a:latin typeface="Poppins" panose="00000500000000000000" pitchFamily="2" charset="0"/>
                <a:cs typeface="Poppins" panose="00000500000000000000" pitchFamily="2" charset="0"/>
              </a:rPr>
              <a:t>We are very grateful to you for using our template. we keep releasing new templates every week, if you need a different style for the next presentation please visit our portfolio.</a:t>
            </a:r>
            <a:endParaRPr lang="en-ID" sz="1400" dirty="0">
              <a:solidFill>
                <a:schemeClr val="bg1"/>
              </a:solidFill>
              <a:latin typeface="Poppins" panose="00000500000000000000" pitchFamily="2" charset="0"/>
              <a:cs typeface="Poppins" panose="00000500000000000000" pitchFamily="2" charset="0"/>
            </a:endParaRPr>
          </a:p>
        </p:txBody>
      </p:sp>
      <p:pic>
        <p:nvPicPr>
          <p:cNvPr id="12" name="图片占位符 11">
            <a:extLst>
              <a:ext uri="{FF2B5EF4-FFF2-40B4-BE49-F238E27FC236}">
                <a16:creationId xmlns:a16="http://schemas.microsoft.com/office/drawing/2014/main" id="{F61E1A36-B909-4C1B-9C4C-B2B7105BFEC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5117" r="15117"/>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占位符 19">
            <a:extLst>
              <a:ext uri="{FF2B5EF4-FFF2-40B4-BE49-F238E27FC236}">
                <a16:creationId xmlns:a16="http://schemas.microsoft.com/office/drawing/2014/main" id="{481C807A-528D-4EF5-97FB-27D68A0E2C9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85" r="1485"/>
          <a:stretch>
            <a:fillRect/>
          </a:stretch>
        </p:blipFill>
        <p:spPr/>
      </p:pic>
      <p:sp>
        <p:nvSpPr>
          <p:cNvPr id="14" name="Rectangle 13"/>
          <p:cNvSpPr/>
          <p:nvPr/>
        </p:nvSpPr>
        <p:spPr>
          <a:xfrm>
            <a:off x="10453845" y="3067665"/>
            <a:ext cx="8849031" cy="106118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p:cNvSpPr/>
          <p:nvPr/>
        </p:nvSpPr>
        <p:spPr>
          <a:xfrm>
            <a:off x="1453303" y="1900922"/>
            <a:ext cx="2511821" cy="646331"/>
          </a:xfrm>
          <a:prstGeom prst="rect">
            <a:avLst/>
          </a:prstGeom>
        </p:spPr>
        <p:txBody>
          <a:bodyPr wrap="square">
            <a:spAutoFit/>
          </a:bodyPr>
          <a:lstStyle/>
          <a:p>
            <a:r>
              <a:rPr lang="en-US" dirty="0">
                <a:solidFill>
                  <a:srgbClr val="221E1F"/>
                </a:solidFill>
                <a:latin typeface="Poppins" panose="00000500000000000000" pitchFamily="2" charset="0"/>
                <a:cs typeface="Poppins" panose="00000500000000000000" pitchFamily="2" charset="0"/>
              </a:rPr>
              <a:t>Design to enhance everyday life.</a:t>
            </a:r>
            <a:endParaRPr lang="en-ID" dirty="0"/>
          </a:p>
        </p:txBody>
      </p:sp>
      <p:sp>
        <p:nvSpPr>
          <p:cNvPr id="6" name="Rectangle 5"/>
          <p:cNvSpPr/>
          <p:nvPr/>
        </p:nvSpPr>
        <p:spPr>
          <a:xfrm>
            <a:off x="3965124" y="7213817"/>
            <a:ext cx="5130385" cy="1433726"/>
          </a:xfrm>
          <a:prstGeom prst="rect">
            <a:avLst/>
          </a:prstGeom>
        </p:spPr>
        <p:txBody>
          <a:bodyPr wrap="square">
            <a:spAutoFit/>
          </a:bodyPr>
          <a:lstStyle/>
          <a:p>
            <a:pPr algn="just">
              <a:lnSpc>
                <a:spcPct val="150000"/>
              </a:lnSpc>
            </a:pPr>
            <a:r>
              <a:rPr lang="en-US" sz="2000" dirty="0">
                <a:latin typeface="Poppins" panose="00000500000000000000" pitchFamily="2" charset="0"/>
                <a:ea typeface="EB Garamond 12" panose="02020502060206020403" pitchFamily="18" charset="0"/>
                <a:cs typeface="Poppins" panose="00000500000000000000" pitchFamily="2" charset="0"/>
              </a:rPr>
              <a:t>For some professionals, this priority can take its toll as it removes the heart and soul from the design process:</a:t>
            </a:r>
            <a:endParaRPr lang="en-ID" sz="2000" dirty="0">
              <a:latin typeface="Poppins" panose="00000500000000000000" pitchFamily="2" charset="0"/>
              <a:ea typeface="EB Garamond 12" panose="02020502060206020403" pitchFamily="18" charset="0"/>
              <a:cs typeface="Poppins" panose="00000500000000000000" pitchFamily="2" charset="0"/>
            </a:endParaRPr>
          </a:p>
        </p:txBody>
      </p:sp>
      <p:sp>
        <p:nvSpPr>
          <p:cNvPr id="7" name="Rectangle 6"/>
          <p:cNvSpPr/>
          <p:nvPr/>
        </p:nvSpPr>
        <p:spPr>
          <a:xfrm>
            <a:off x="3965124" y="9341452"/>
            <a:ext cx="5130385" cy="1165447"/>
          </a:xfrm>
          <a:prstGeom prst="rect">
            <a:avLst/>
          </a:prstGeom>
        </p:spPr>
        <p:txBody>
          <a:bodyPr wrap="square">
            <a:spAutoFit/>
          </a:bodyPr>
          <a:lstStyle/>
          <a:p>
            <a:pPr algn="just">
              <a:lnSpc>
                <a:spcPct val="150000"/>
              </a:lnSpc>
            </a:pPr>
            <a:r>
              <a:rPr lang="en-US" sz="1600" dirty="0">
                <a:solidFill>
                  <a:srgbClr val="000000"/>
                </a:solidFill>
                <a:latin typeface="Poppins" panose="00000500000000000000" pitchFamily="2" charset="0"/>
                <a:ea typeface="Open Sans" panose="020B0606030504020204" pitchFamily="34" charset="0"/>
                <a:cs typeface="Poppins" panose="00000500000000000000" pitchFamily="2" charset="0"/>
              </a:rPr>
              <a:t>These employees experienced lower job satisfaction and had a negative outlook on their prospects of career progression.</a:t>
            </a:r>
            <a:endParaRPr lang="en-ID" sz="1600" dirty="0">
              <a:latin typeface="Poppins" panose="00000500000000000000" pitchFamily="2" charset="0"/>
              <a:ea typeface="Open Sans" panose="020B0606030504020204" pitchFamily="34" charset="0"/>
              <a:cs typeface="Poppins" panose="00000500000000000000" pitchFamily="2" charset="0"/>
            </a:endParaRPr>
          </a:p>
        </p:txBody>
      </p:sp>
      <p:sp>
        <p:nvSpPr>
          <p:cNvPr id="8" name="Title 1"/>
          <p:cNvSpPr txBox="1"/>
          <p:nvPr/>
        </p:nvSpPr>
        <p:spPr>
          <a:xfrm>
            <a:off x="1466859" y="6291159"/>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dobe Garamond Pro" panose="02020502060506020403" pitchFamily="18" charset="0"/>
                <a:ea typeface="Inter Medium" panose="02000603000000020004" pitchFamily="50" charset="0"/>
                <a:cs typeface="Poppins SemiBold" panose="00000700000000000000" pitchFamily="2" charset="0"/>
              </a:rPr>
              <a:t>Original~</a:t>
            </a:r>
          </a:p>
        </p:txBody>
      </p:sp>
      <p:sp>
        <p:nvSpPr>
          <p:cNvPr id="5" name="Title 1"/>
          <p:cNvSpPr txBox="1"/>
          <p:nvPr/>
        </p:nvSpPr>
        <p:spPr>
          <a:xfrm>
            <a:off x="11665094" y="4526653"/>
            <a:ext cx="8849032" cy="6151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8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Hidden power from inside.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058811" y="0"/>
            <a:ext cx="14721963" cy="136794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1082"/>
          <a:stretch>
            <a:fillRect/>
          </a:stretch>
        </p:blipFill>
        <p:spPr>
          <a:xfrm>
            <a:off x="10307783" y="2928361"/>
            <a:ext cx="14171468" cy="10240543"/>
          </a:xfrm>
          <a:prstGeom prst="rect">
            <a:avLst/>
          </a:prstGeom>
        </p:spPr>
      </p:pic>
      <p:sp>
        <p:nvSpPr>
          <p:cNvPr id="13" name="Title 1"/>
          <p:cNvSpPr txBox="1"/>
          <p:nvPr/>
        </p:nvSpPr>
        <p:spPr>
          <a:xfrm>
            <a:off x="3854833" y="3375248"/>
            <a:ext cx="5232818" cy="184568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Desktop</a:t>
            </a:r>
          </a:p>
        </p:txBody>
      </p:sp>
      <p:sp>
        <p:nvSpPr>
          <p:cNvPr id="16" name="Title 1"/>
          <p:cNvSpPr txBox="1"/>
          <p:nvPr/>
        </p:nvSpPr>
        <p:spPr>
          <a:xfrm>
            <a:off x="3854833" y="4548811"/>
            <a:ext cx="4672380" cy="13442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Media</a:t>
            </a:r>
          </a:p>
        </p:txBody>
      </p:sp>
      <p:sp>
        <p:nvSpPr>
          <p:cNvPr id="17" name="Title 1"/>
          <p:cNvSpPr txBox="1"/>
          <p:nvPr/>
        </p:nvSpPr>
        <p:spPr>
          <a:xfrm>
            <a:off x="3854832" y="5695677"/>
            <a:ext cx="5232818" cy="1344237"/>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600" b="1"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Mockup</a:t>
            </a:r>
          </a:p>
        </p:txBody>
      </p:sp>
      <p:sp>
        <p:nvSpPr>
          <p:cNvPr id="19" name="Freeform 19"/>
          <p:cNvSpPr>
            <a:spLocks noEditPoints="1"/>
          </p:cNvSpPr>
          <p:nvPr/>
        </p:nvSpPr>
        <p:spPr bwMode="auto">
          <a:xfrm>
            <a:off x="6686784" y="7851373"/>
            <a:ext cx="950159" cy="667056"/>
          </a:xfrm>
          <a:custGeom>
            <a:avLst/>
            <a:gdLst>
              <a:gd name="T0" fmla="*/ 135 w 135"/>
              <a:gd name="T1" fmla="*/ 29 h 94"/>
              <a:gd name="T2" fmla="*/ 106 w 135"/>
              <a:gd name="T3" fmla="*/ 0 h 94"/>
              <a:gd name="T4" fmla="*/ 30 w 135"/>
              <a:gd name="T5" fmla="*/ 0 h 94"/>
              <a:gd name="T6" fmla="*/ 0 w 135"/>
              <a:gd name="T7" fmla="*/ 29 h 94"/>
              <a:gd name="T8" fmla="*/ 0 w 135"/>
              <a:gd name="T9" fmla="*/ 65 h 94"/>
              <a:gd name="T10" fmla="*/ 30 w 135"/>
              <a:gd name="T11" fmla="*/ 94 h 94"/>
              <a:gd name="T12" fmla="*/ 106 w 135"/>
              <a:gd name="T13" fmla="*/ 94 h 94"/>
              <a:gd name="T14" fmla="*/ 135 w 135"/>
              <a:gd name="T15" fmla="*/ 65 h 94"/>
              <a:gd name="T16" fmla="*/ 135 w 135"/>
              <a:gd name="T17" fmla="*/ 29 h 94"/>
              <a:gd name="T18" fmla="*/ 87 w 135"/>
              <a:gd name="T19" fmla="*/ 49 h 94"/>
              <a:gd name="T20" fmla="*/ 57 w 135"/>
              <a:gd name="T21" fmla="*/ 65 h 94"/>
              <a:gd name="T22" fmla="*/ 54 w 135"/>
              <a:gd name="T23" fmla="*/ 64 h 94"/>
              <a:gd name="T24" fmla="*/ 54 w 135"/>
              <a:gd name="T25" fmla="*/ 29 h 94"/>
              <a:gd name="T26" fmla="*/ 57 w 135"/>
              <a:gd name="T27" fmla="*/ 28 h 94"/>
              <a:gd name="T28" fmla="*/ 87 w 135"/>
              <a:gd name="T29" fmla="*/ 45 h 94"/>
              <a:gd name="T30" fmla="*/ 87 w 135"/>
              <a:gd name="T31" fmla="*/ 4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94">
                <a:moveTo>
                  <a:pt x="135" y="29"/>
                </a:moveTo>
                <a:cubicBezTo>
                  <a:pt x="135" y="13"/>
                  <a:pt x="122" y="0"/>
                  <a:pt x="106" y="0"/>
                </a:cubicBezTo>
                <a:cubicBezTo>
                  <a:pt x="30" y="0"/>
                  <a:pt x="30" y="0"/>
                  <a:pt x="30" y="0"/>
                </a:cubicBezTo>
                <a:cubicBezTo>
                  <a:pt x="13" y="0"/>
                  <a:pt x="0" y="13"/>
                  <a:pt x="0" y="29"/>
                </a:cubicBezTo>
                <a:cubicBezTo>
                  <a:pt x="0" y="65"/>
                  <a:pt x="0" y="65"/>
                  <a:pt x="0" y="65"/>
                </a:cubicBezTo>
                <a:cubicBezTo>
                  <a:pt x="0" y="81"/>
                  <a:pt x="13" y="94"/>
                  <a:pt x="30" y="94"/>
                </a:cubicBezTo>
                <a:cubicBezTo>
                  <a:pt x="106" y="94"/>
                  <a:pt x="106" y="94"/>
                  <a:pt x="106" y="94"/>
                </a:cubicBezTo>
                <a:cubicBezTo>
                  <a:pt x="122" y="94"/>
                  <a:pt x="135" y="81"/>
                  <a:pt x="135" y="65"/>
                </a:cubicBezTo>
                <a:lnTo>
                  <a:pt x="135" y="29"/>
                </a:lnTo>
                <a:close/>
                <a:moveTo>
                  <a:pt x="87" y="49"/>
                </a:moveTo>
                <a:cubicBezTo>
                  <a:pt x="57" y="65"/>
                  <a:pt x="57" y="65"/>
                  <a:pt x="57" y="65"/>
                </a:cubicBezTo>
                <a:cubicBezTo>
                  <a:pt x="55" y="66"/>
                  <a:pt x="54" y="65"/>
                  <a:pt x="54" y="64"/>
                </a:cubicBezTo>
                <a:cubicBezTo>
                  <a:pt x="54" y="29"/>
                  <a:pt x="54" y="29"/>
                  <a:pt x="54" y="29"/>
                </a:cubicBezTo>
                <a:cubicBezTo>
                  <a:pt x="54" y="28"/>
                  <a:pt x="55" y="27"/>
                  <a:pt x="57" y="28"/>
                </a:cubicBezTo>
                <a:cubicBezTo>
                  <a:pt x="87" y="45"/>
                  <a:pt x="87" y="45"/>
                  <a:pt x="87" y="45"/>
                </a:cubicBezTo>
                <a:cubicBezTo>
                  <a:pt x="89" y="46"/>
                  <a:pt x="89" y="48"/>
                  <a:pt x="87" y="49"/>
                </a:cubicBezTo>
                <a:close/>
              </a:path>
            </a:pathLst>
          </a:custGeom>
          <a:solidFill>
            <a:schemeClr val="bg1"/>
          </a:solidFill>
          <a:ln>
            <a:noFill/>
          </a:ln>
        </p:spPr>
        <p:txBody>
          <a:bodyPr vert="horz" wrap="square" lIns="91440" tIns="45720" rIns="91440" bIns="45720" numCol="1" anchor="t" anchorCtr="0" compatLnSpc="1"/>
          <a:lstStyle/>
          <a:p>
            <a:endParaRPr lang="en-ID" dirty="0"/>
          </a:p>
        </p:txBody>
      </p:sp>
      <p:sp>
        <p:nvSpPr>
          <p:cNvPr id="20" name="Freeform 23"/>
          <p:cNvSpPr/>
          <p:nvPr/>
        </p:nvSpPr>
        <p:spPr bwMode="auto">
          <a:xfrm>
            <a:off x="3971030" y="7809718"/>
            <a:ext cx="328485" cy="714105"/>
          </a:xfrm>
          <a:custGeom>
            <a:avLst/>
            <a:gdLst>
              <a:gd name="T0" fmla="*/ 14 w 64"/>
              <a:gd name="T1" fmla="*/ 70 h 138"/>
              <a:gd name="T2" fmla="*/ 14 w 64"/>
              <a:gd name="T3" fmla="*/ 136 h 138"/>
              <a:gd name="T4" fmla="*/ 16 w 64"/>
              <a:gd name="T5" fmla="*/ 138 h 138"/>
              <a:gd name="T6" fmla="*/ 41 w 64"/>
              <a:gd name="T7" fmla="*/ 138 h 138"/>
              <a:gd name="T8" fmla="*/ 43 w 64"/>
              <a:gd name="T9" fmla="*/ 136 h 138"/>
              <a:gd name="T10" fmla="*/ 43 w 64"/>
              <a:gd name="T11" fmla="*/ 69 h 138"/>
              <a:gd name="T12" fmla="*/ 60 w 64"/>
              <a:gd name="T13" fmla="*/ 69 h 138"/>
              <a:gd name="T14" fmla="*/ 62 w 64"/>
              <a:gd name="T15" fmla="*/ 67 h 138"/>
              <a:gd name="T16" fmla="*/ 64 w 64"/>
              <a:gd name="T17" fmla="*/ 47 h 138"/>
              <a:gd name="T18" fmla="*/ 62 w 64"/>
              <a:gd name="T19" fmla="*/ 45 h 138"/>
              <a:gd name="T20" fmla="*/ 43 w 64"/>
              <a:gd name="T21" fmla="*/ 45 h 138"/>
              <a:gd name="T22" fmla="*/ 43 w 64"/>
              <a:gd name="T23" fmla="*/ 30 h 138"/>
              <a:gd name="T24" fmla="*/ 49 w 64"/>
              <a:gd name="T25" fmla="*/ 24 h 138"/>
              <a:gd name="T26" fmla="*/ 62 w 64"/>
              <a:gd name="T27" fmla="*/ 24 h 138"/>
              <a:gd name="T28" fmla="*/ 64 w 64"/>
              <a:gd name="T29" fmla="*/ 22 h 138"/>
              <a:gd name="T30" fmla="*/ 64 w 64"/>
              <a:gd name="T31" fmla="*/ 2 h 138"/>
              <a:gd name="T32" fmla="*/ 62 w 64"/>
              <a:gd name="T33" fmla="*/ 0 h 138"/>
              <a:gd name="T34" fmla="*/ 39 w 64"/>
              <a:gd name="T35" fmla="*/ 0 h 138"/>
              <a:gd name="T36" fmla="*/ 14 w 64"/>
              <a:gd name="T37" fmla="*/ 25 h 138"/>
              <a:gd name="T38" fmla="*/ 14 w 64"/>
              <a:gd name="T39" fmla="*/ 45 h 138"/>
              <a:gd name="T40" fmla="*/ 2 w 64"/>
              <a:gd name="T41" fmla="*/ 45 h 138"/>
              <a:gd name="T42" fmla="*/ 0 w 64"/>
              <a:gd name="T43" fmla="*/ 46 h 138"/>
              <a:gd name="T44" fmla="*/ 0 w 64"/>
              <a:gd name="T45" fmla="*/ 67 h 138"/>
              <a:gd name="T46" fmla="*/ 2 w 64"/>
              <a:gd name="T47" fmla="*/ 69 h 138"/>
              <a:gd name="T48" fmla="*/ 14 w 64"/>
              <a:gd name="T49" fmla="*/ 69 h 138"/>
              <a:gd name="T50" fmla="*/ 14 w 64"/>
              <a:gd name="T51" fmla="*/ 7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138">
                <a:moveTo>
                  <a:pt x="14" y="70"/>
                </a:moveTo>
                <a:cubicBezTo>
                  <a:pt x="14" y="136"/>
                  <a:pt x="14" y="136"/>
                  <a:pt x="14" y="136"/>
                </a:cubicBezTo>
                <a:cubicBezTo>
                  <a:pt x="14" y="137"/>
                  <a:pt x="15" y="138"/>
                  <a:pt x="16" y="138"/>
                </a:cubicBezTo>
                <a:cubicBezTo>
                  <a:pt x="41" y="138"/>
                  <a:pt x="41" y="138"/>
                  <a:pt x="41" y="138"/>
                </a:cubicBezTo>
                <a:cubicBezTo>
                  <a:pt x="42" y="138"/>
                  <a:pt x="43" y="137"/>
                  <a:pt x="43" y="136"/>
                </a:cubicBezTo>
                <a:cubicBezTo>
                  <a:pt x="43" y="69"/>
                  <a:pt x="43" y="69"/>
                  <a:pt x="43" y="69"/>
                </a:cubicBezTo>
                <a:cubicBezTo>
                  <a:pt x="60" y="69"/>
                  <a:pt x="60" y="69"/>
                  <a:pt x="60" y="69"/>
                </a:cubicBezTo>
                <a:cubicBezTo>
                  <a:pt x="61" y="69"/>
                  <a:pt x="62" y="68"/>
                  <a:pt x="62" y="67"/>
                </a:cubicBezTo>
                <a:cubicBezTo>
                  <a:pt x="64" y="47"/>
                  <a:pt x="64" y="47"/>
                  <a:pt x="64" y="47"/>
                </a:cubicBezTo>
                <a:cubicBezTo>
                  <a:pt x="64" y="46"/>
                  <a:pt x="63" y="45"/>
                  <a:pt x="62" y="45"/>
                </a:cubicBezTo>
                <a:cubicBezTo>
                  <a:pt x="43" y="45"/>
                  <a:pt x="43" y="45"/>
                  <a:pt x="43" y="45"/>
                </a:cubicBezTo>
                <a:cubicBezTo>
                  <a:pt x="43" y="30"/>
                  <a:pt x="43" y="30"/>
                  <a:pt x="43" y="30"/>
                </a:cubicBezTo>
                <a:cubicBezTo>
                  <a:pt x="43" y="27"/>
                  <a:pt x="45" y="24"/>
                  <a:pt x="49" y="24"/>
                </a:cubicBezTo>
                <a:cubicBezTo>
                  <a:pt x="62" y="24"/>
                  <a:pt x="62" y="24"/>
                  <a:pt x="62" y="24"/>
                </a:cubicBezTo>
                <a:cubicBezTo>
                  <a:pt x="63" y="24"/>
                  <a:pt x="64" y="23"/>
                  <a:pt x="64" y="22"/>
                </a:cubicBezTo>
                <a:cubicBezTo>
                  <a:pt x="64" y="2"/>
                  <a:pt x="64" y="2"/>
                  <a:pt x="64" y="2"/>
                </a:cubicBezTo>
                <a:cubicBezTo>
                  <a:pt x="64" y="1"/>
                  <a:pt x="63" y="0"/>
                  <a:pt x="62" y="0"/>
                </a:cubicBezTo>
                <a:cubicBezTo>
                  <a:pt x="39" y="0"/>
                  <a:pt x="39" y="0"/>
                  <a:pt x="39" y="0"/>
                </a:cubicBezTo>
                <a:cubicBezTo>
                  <a:pt x="25" y="0"/>
                  <a:pt x="14" y="11"/>
                  <a:pt x="14" y="25"/>
                </a:cubicBezTo>
                <a:cubicBezTo>
                  <a:pt x="14" y="45"/>
                  <a:pt x="14" y="45"/>
                  <a:pt x="14" y="45"/>
                </a:cubicBezTo>
                <a:cubicBezTo>
                  <a:pt x="2" y="45"/>
                  <a:pt x="2" y="45"/>
                  <a:pt x="2" y="45"/>
                </a:cubicBezTo>
                <a:cubicBezTo>
                  <a:pt x="1" y="45"/>
                  <a:pt x="0" y="46"/>
                  <a:pt x="0" y="46"/>
                </a:cubicBezTo>
                <a:cubicBezTo>
                  <a:pt x="0" y="67"/>
                  <a:pt x="0" y="67"/>
                  <a:pt x="0" y="67"/>
                </a:cubicBezTo>
                <a:cubicBezTo>
                  <a:pt x="0" y="68"/>
                  <a:pt x="1" y="69"/>
                  <a:pt x="2" y="69"/>
                </a:cubicBezTo>
                <a:cubicBezTo>
                  <a:pt x="14" y="69"/>
                  <a:pt x="14" y="69"/>
                  <a:pt x="14" y="69"/>
                </a:cubicBezTo>
                <a:lnTo>
                  <a:pt x="14" y="70"/>
                </a:lnTo>
                <a:close/>
              </a:path>
            </a:pathLst>
          </a:custGeom>
          <a:solidFill>
            <a:schemeClr val="bg1"/>
          </a:solidFill>
          <a:ln>
            <a:noFill/>
          </a:ln>
        </p:spPr>
        <p:txBody>
          <a:bodyPr vert="horz" wrap="square" lIns="91440" tIns="45720" rIns="91440" bIns="45720" numCol="1" anchor="t" anchorCtr="0" compatLnSpc="1"/>
          <a:lstStyle/>
          <a:p>
            <a:endParaRPr lang="en-ID"/>
          </a:p>
        </p:txBody>
      </p:sp>
      <p:sp>
        <p:nvSpPr>
          <p:cNvPr id="21" name="Freeform 27"/>
          <p:cNvSpPr/>
          <p:nvPr/>
        </p:nvSpPr>
        <p:spPr bwMode="auto">
          <a:xfrm>
            <a:off x="5108653" y="7870185"/>
            <a:ext cx="768993" cy="657038"/>
          </a:xfrm>
          <a:custGeom>
            <a:avLst/>
            <a:gdLst>
              <a:gd name="T0" fmla="*/ 133 w 134"/>
              <a:gd name="T1" fmla="*/ 13 h 114"/>
              <a:gd name="T2" fmla="*/ 120 w 134"/>
              <a:gd name="T3" fmla="*/ 17 h 114"/>
              <a:gd name="T4" fmla="*/ 126 w 134"/>
              <a:gd name="T5" fmla="*/ 11 h 114"/>
              <a:gd name="T6" fmla="*/ 131 w 134"/>
              <a:gd name="T7" fmla="*/ 3 h 114"/>
              <a:gd name="T8" fmla="*/ 131 w 134"/>
              <a:gd name="T9" fmla="*/ 2 h 114"/>
              <a:gd name="T10" fmla="*/ 130 w 134"/>
              <a:gd name="T11" fmla="*/ 2 h 114"/>
              <a:gd name="T12" fmla="*/ 114 w 134"/>
              <a:gd name="T13" fmla="*/ 9 h 114"/>
              <a:gd name="T14" fmla="*/ 113 w 134"/>
              <a:gd name="T15" fmla="*/ 8 h 114"/>
              <a:gd name="T16" fmla="*/ 112 w 134"/>
              <a:gd name="T17" fmla="*/ 7 h 114"/>
              <a:gd name="T18" fmla="*/ 104 w 134"/>
              <a:gd name="T19" fmla="*/ 2 h 114"/>
              <a:gd name="T20" fmla="*/ 92 w 134"/>
              <a:gd name="T21" fmla="*/ 0 h 114"/>
              <a:gd name="T22" fmla="*/ 81 w 134"/>
              <a:gd name="T23" fmla="*/ 3 h 114"/>
              <a:gd name="T24" fmla="*/ 72 w 134"/>
              <a:gd name="T25" fmla="*/ 11 h 114"/>
              <a:gd name="T26" fmla="*/ 66 w 134"/>
              <a:gd name="T27" fmla="*/ 22 h 114"/>
              <a:gd name="T28" fmla="*/ 66 w 134"/>
              <a:gd name="T29" fmla="*/ 33 h 114"/>
              <a:gd name="T30" fmla="*/ 65 w 134"/>
              <a:gd name="T31" fmla="*/ 34 h 114"/>
              <a:gd name="T32" fmla="*/ 10 w 134"/>
              <a:gd name="T33" fmla="*/ 6 h 114"/>
              <a:gd name="T34" fmla="*/ 9 w 134"/>
              <a:gd name="T35" fmla="*/ 6 h 114"/>
              <a:gd name="T36" fmla="*/ 13 w 134"/>
              <a:gd name="T37" fmla="*/ 39 h 114"/>
              <a:gd name="T38" fmla="*/ 17 w 134"/>
              <a:gd name="T39" fmla="*/ 42 h 114"/>
              <a:gd name="T40" fmla="*/ 6 w 134"/>
              <a:gd name="T41" fmla="*/ 39 h 114"/>
              <a:gd name="T42" fmla="*/ 5 w 134"/>
              <a:gd name="T43" fmla="*/ 39 h 114"/>
              <a:gd name="T44" fmla="*/ 5 w 134"/>
              <a:gd name="T45" fmla="*/ 43 h 114"/>
              <a:gd name="T46" fmla="*/ 23 w 134"/>
              <a:gd name="T47" fmla="*/ 65 h 114"/>
              <a:gd name="T48" fmla="*/ 26 w 134"/>
              <a:gd name="T49" fmla="*/ 66 h 114"/>
              <a:gd name="T50" fmla="*/ 16 w 134"/>
              <a:gd name="T51" fmla="*/ 66 h 114"/>
              <a:gd name="T52" fmla="*/ 15 w 134"/>
              <a:gd name="T53" fmla="*/ 67 h 114"/>
              <a:gd name="T54" fmla="*/ 37 w 134"/>
              <a:gd name="T55" fmla="*/ 86 h 114"/>
              <a:gd name="T56" fmla="*/ 40 w 134"/>
              <a:gd name="T57" fmla="*/ 86 h 114"/>
              <a:gd name="T58" fmla="*/ 40 w 134"/>
              <a:gd name="T59" fmla="*/ 86 h 114"/>
              <a:gd name="T60" fmla="*/ 25 w 134"/>
              <a:gd name="T61" fmla="*/ 94 h 114"/>
              <a:gd name="T62" fmla="*/ 2 w 134"/>
              <a:gd name="T63" fmla="*/ 97 h 114"/>
              <a:gd name="T64" fmla="*/ 0 w 134"/>
              <a:gd name="T65" fmla="*/ 97 h 114"/>
              <a:gd name="T66" fmla="*/ 1 w 134"/>
              <a:gd name="T67" fmla="*/ 98 h 114"/>
              <a:gd name="T68" fmla="*/ 5 w 134"/>
              <a:gd name="T69" fmla="*/ 101 h 114"/>
              <a:gd name="T70" fmla="*/ 21 w 134"/>
              <a:gd name="T71" fmla="*/ 107 h 114"/>
              <a:gd name="T72" fmla="*/ 99 w 134"/>
              <a:gd name="T73" fmla="*/ 89 h 114"/>
              <a:gd name="T74" fmla="*/ 121 w 134"/>
              <a:gd name="T75" fmla="*/ 28 h 114"/>
              <a:gd name="T76" fmla="*/ 122 w 134"/>
              <a:gd name="T77" fmla="*/ 27 h 114"/>
              <a:gd name="T78" fmla="*/ 133 w 134"/>
              <a:gd name="T79" fmla="*/ 16 h 114"/>
              <a:gd name="T80" fmla="*/ 134 w 134"/>
              <a:gd name="T81" fmla="*/ 13 h 114"/>
              <a:gd name="T82" fmla="*/ 134 w 134"/>
              <a:gd name="T83" fmla="*/ 13 h 114"/>
              <a:gd name="T84" fmla="*/ 133 w 134"/>
              <a:gd name="T85" fmla="*/ 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 h="114">
                <a:moveTo>
                  <a:pt x="133" y="13"/>
                </a:moveTo>
                <a:cubicBezTo>
                  <a:pt x="129" y="15"/>
                  <a:pt x="124" y="16"/>
                  <a:pt x="120" y="17"/>
                </a:cubicBezTo>
                <a:cubicBezTo>
                  <a:pt x="122" y="17"/>
                  <a:pt x="125" y="13"/>
                  <a:pt x="126" y="11"/>
                </a:cubicBezTo>
                <a:cubicBezTo>
                  <a:pt x="128" y="9"/>
                  <a:pt x="130" y="6"/>
                  <a:pt x="131" y="3"/>
                </a:cubicBezTo>
                <a:cubicBezTo>
                  <a:pt x="131" y="3"/>
                  <a:pt x="131" y="3"/>
                  <a:pt x="131" y="2"/>
                </a:cubicBezTo>
                <a:cubicBezTo>
                  <a:pt x="131" y="2"/>
                  <a:pt x="130" y="2"/>
                  <a:pt x="130" y="2"/>
                </a:cubicBezTo>
                <a:cubicBezTo>
                  <a:pt x="125" y="5"/>
                  <a:pt x="120" y="7"/>
                  <a:pt x="114" y="9"/>
                </a:cubicBezTo>
                <a:cubicBezTo>
                  <a:pt x="114" y="9"/>
                  <a:pt x="113" y="9"/>
                  <a:pt x="113" y="8"/>
                </a:cubicBezTo>
                <a:cubicBezTo>
                  <a:pt x="113" y="8"/>
                  <a:pt x="112" y="7"/>
                  <a:pt x="112" y="7"/>
                </a:cubicBezTo>
                <a:cubicBezTo>
                  <a:pt x="109" y="5"/>
                  <a:pt x="107" y="3"/>
                  <a:pt x="104" y="2"/>
                </a:cubicBezTo>
                <a:cubicBezTo>
                  <a:pt x="100" y="1"/>
                  <a:pt x="96" y="0"/>
                  <a:pt x="92" y="0"/>
                </a:cubicBezTo>
                <a:cubicBezTo>
                  <a:pt x="88" y="0"/>
                  <a:pt x="84" y="1"/>
                  <a:pt x="81" y="3"/>
                </a:cubicBezTo>
                <a:cubicBezTo>
                  <a:pt x="77" y="5"/>
                  <a:pt x="74" y="8"/>
                  <a:pt x="72" y="11"/>
                </a:cubicBezTo>
                <a:cubicBezTo>
                  <a:pt x="69" y="14"/>
                  <a:pt x="67" y="18"/>
                  <a:pt x="66" y="22"/>
                </a:cubicBezTo>
                <a:cubicBezTo>
                  <a:pt x="65" y="26"/>
                  <a:pt x="65" y="29"/>
                  <a:pt x="66" y="33"/>
                </a:cubicBezTo>
                <a:cubicBezTo>
                  <a:pt x="66" y="34"/>
                  <a:pt x="66" y="34"/>
                  <a:pt x="65" y="34"/>
                </a:cubicBezTo>
                <a:cubicBezTo>
                  <a:pt x="43" y="31"/>
                  <a:pt x="25" y="23"/>
                  <a:pt x="10" y="6"/>
                </a:cubicBezTo>
                <a:cubicBezTo>
                  <a:pt x="10" y="5"/>
                  <a:pt x="9" y="5"/>
                  <a:pt x="9" y="6"/>
                </a:cubicBezTo>
                <a:cubicBezTo>
                  <a:pt x="2" y="16"/>
                  <a:pt x="5" y="31"/>
                  <a:pt x="13" y="39"/>
                </a:cubicBezTo>
                <a:cubicBezTo>
                  <a:pt x="14" y="40"/>
                  <a:pt x="16" y="41"/>
                  <a:pt x="17" y="42"/>
                </a:cubicBezTo>
                <a:cubicBezTo>
                  <a:pt x="16" y="42"/>
                  <a:pt x="11" y="41"/>
                  <a:pt x="6" y="39"/>
                </a:cubicBezTo>
                <a:cubicBezTo>
                  <a:pt x="6" y="38"/>
                  <a:pt x="5" y="39"/>
                  <a:pt x="5" y="39"/>
                </a:cubicBezTo>
                <a:cubicBezTo>
                  <a:pt x="5" y="40"/>
                  <a:pt x="5" y="41"/>
                  <a:pt x="5" y="43"/>
                </a:cubicBezTo>
                <a:cubicBezTo>
                  <a:pt x="7" y="52"/>
                  <a:pt x="13" y="62"/>
                  <a:pt x="23" y="65"/>
                </a:cubicBezTo>
                <a:cubicBezTo>
                  <a:pt x="24" y="66"/>
                  <a:pt x="25" y="66"/>
                  <a:pt x="26" y="66"/>
                </a:cubicBezTo>
                <a:cubicBezTo>
                  <a:pt x="24" y="67"/>
                  <a:pt x="22" y="67"/>
                  <a:pt x="16" y="66"/>
                </a:cubicBezTo>
                <a:cubicBezTo>
                  <a:pt x="15" y="66"/>
                  <a:pt x="15" y="67"/>
                  <a:pt x="15" y="67"/>
                </a:cubicBezTo>
                <a:cubicBezTo>
                  <a:pt x="20" y="80"/>
                  <a:pt x="30" y="84"/>
                  <a:pt x="37" y="86"/>
                </a:cubicBezTo>
                <a:cubicBezTo>
                  <a:pt x="38" y="86"/>
                  <a:pt x="39" y="86"/>
                  <a:pt x="40" y="86"/>
                </a:cubicBezTo>
                <a:cubicBezTo>
                  <a:pt x="40" y="86"/>
                  <a:pt x="40" y="86"/>
                  <a:pt x="40" y="86"/>
                </a:cubicBezTo>
                <a:cubicBezTo>
                  <a:pt x="37" y="90"/>
                  <a:pt x="29" y="93"/>
                  <a:pt x="25" y="94"/>
                </a:cubicBezTo>
                <a:cubicBezTo>
                  <a:pt x="18" y="97"/>
                  <a:pt x="10" y="98"/>
                  <a:pt x="2" y="97"/>
                </a:cubicBezTo>
                <a:cubicBezTo>
                  <a:pt x="1" y="97"/>
                  <a:pt x="1" y="97"/>
                  <a:pt x="0" y="97"/>
                </a:cubicBezTo>
                <a:cubicBezTo>
                  <a:pt x="0" y="97"/>
                  <a:pt x="0" y="98"/>
                  <a:pt x="1" y="98"/>
                </a:cubicBezTo>
                <a:cubicBezTo>
                  <a:pt x="2" y="99"/>
                  <a:pt x="4" y="100"/>
                  <a:pt x="5" y="101"/>
                </a:cubicBezTo>
                <a:cubicBezTo>
                  <a:pt x="10" y="103"/>
                  <a:pt x="15" y="105"/>
                  <a:pt x="21" y="107"/>
                </a:cubicBezTo>
                <a:cubicBezTo>
                  <a:pt x="48" y="114"/>
                  <a:pt x="79" y="109"/>
                  <a:pt x="99" y="89"/>
                </a:cubicBezTo>
                <a:cubicBezTo>
                  <a:pt x="115" y="73"/>
                  <a:pt x="121" y="50"/>
                  <a:pt x="121" y="28"/>
                </a:cubicBezTo>
                <a:cubicBezTo>
                  <a:pt x="121" y="28"/>
                  <a:pt x="122" y="27"/>
                  <a:pt x="122" y="27"/>
                </a:cubicBezTo>
                <a:cubicBezTo>
                  <a:pt x="127" y="23"/>
                  <a:pt x="130" y="20"/>
                  <a:pt x="133" y="16"/>
                </a:cubicBezTo>
                <a:cubicBezTo>
                  <a:pt x="134" y="15"/>
                  <a:pt x="134" y="14"/>
                  <a:pt x="134" y="13"/>
                </a:cubicBezTo>
                <a:cubicBezTo>
                  <a:pt x="134" y="13"/>
                  <a:pt x="134" y="13"/>
                  <a:pt x="134" y="13"/>
                </a:cubicBezTo>
                <a:cubicBezTo>
                  <a:pt x="134" y="13"/>
                  <a:pt x="134" y="13"/>
                  <a:pt x="133" y="13"/>
                </a:cubicBezTo>
                <a:close/>
              </a:path>
            </a:pathLst>
          </a:custGeom>
          <a:solidFill>
            <a:schemeClr val="bg1"/>
          </a:solidFill>
          <a:ln>
            <a:noFill/>
          </a:ln>
        </p:spPr>
        <p:txBody>
          <a:bodyPr vert="horz" wrap="square" lIns="91440" tIns="45720" rIns="91440" bIns="45720" numCol="1" anchor="t" anchorCtr="0" compatLnSpc="1"/>
          <a:lstStyle/>
          <a:p>
            <a:endParaRPr lang="en-ID" dirty="0"/>
          </a:p>
        </p:txBody>
      </p:sp>
      <p:grpSp>
        <p:nvGrpSpPr>
          <p:cNvPr id="22" name="Group 21"/>
          <p:cNvGrpSpPr/>
          <p:nvPr/>
        </p:nvGrpSpPr>
        <p:grpSpPr>
          <a:xfrm>
            <a:off x="8647630" y="7851373"/>
            <a:ext cx="670642" cy="670814"/>
            <a:chOff x="2006600" y="6777038"/>
            <a:chExt cx="6215063" cy="6216650"/>
          </a:xfrm>
          <a:solidFill>
            <a:schemeClr val="bg1"/>
          </a:solidFill>
        </p:grpSpPr>
        <p:sp>
          <p:nvSpPr>
            <p:cNvPr id="23" name="Freeform 5"/>
            <p:cNvSpPr>
              <a:spLocks noEditPoints="1"/>
            </p:cNvSpPr>
            <p:nvPr/>
          </p:nvSpPr>
          <p:spPr bwMode="auto">
            <a:xfrm>
              <a:off x="2006600" y="6777038"/>
              <a:ext cx="6215063" cy="6216650"/>
            </a:xfrm>
            <a:custGeom>
              <a:avLst/>
              <a:gdLst>
                <a:gd name="T0" fmla="*/ 1494 w 2048"/>
                <a:gd name="T1" fmla="*/ 0 h 2048"/>
                <a:gd name="T2" fmla="*/ 554 w 2048"/>
                <a:gd name="T3" fmla="*/ 0 h 2048"/>
                <a:gd name="T4" fmla="*/ 0 w 2048"/>
                <a:gd name="T5" fmla="*/ 554 h 2048"/>
                <a:gd name="T6" fmla="*/ 0 w 2048"/>
                <a:gd name="T7" fmla="*/ 1494 h 2048"/>
                <a:gd name="T8" fmla="*/ 554 w 2048"/>
                <a:gd name="T9" fmla="*/ 2048 h 2048"/>
                <a:gd name="T10" fmla="*/ 1494 w 2048"/>
                <a:gd name="T11" fmla="*/ 2048 h 2048"/>
                <a:gd name="T12" fmla="*/ 2048 w 2048"/>
                <a:gd name="T13" fmla="*/ 1494 h 2048"/>
                <a:gd name="T14" fmla="*/ 2048 w 2048"/>
                <a:gd name="T15" fmla="*/ 554 h 2048"/>
                <a:gd name="T16" fmla="*/ 1494 w 2048"/>
                <a:gd name="T17" fmla="*/ 0 h 2048"/>
                <a:gd name="T18" fmla="*/ 1024 w 2048"/>
                <a:gd name="T19" fmla="*/ 1584 h 2048"/>
                <a:gd name="T20" fmla="*/ 464 w 2048"/>
                <a:gd name="T21" fmla="*/ 1024 h 2048"/>
                <a:gd name="T22" fmla="*/ 1024 w 2048"/>
                <a:gd name="T23" fmla="*/ 464 h 2048"/>
                <a:gd name="T24" fmla="*/ 1584 w 2048"/>
                <a:gd name="T25" fmla="*/ 1024 h 2048"/>
                <a:gd name="T26" fmla="*/ 1024 w 2048"/>
                <a:gd name="T27" fmla="*/ 1584 h 2048"/>
                <a:gd name="T28" fmla="*/ 1597 w 2048"/>
                <a:gd name="T29" fmla="*/ 596 h 2048"/>
                <a:gd name="T30" fmla="*/ 1432 w 2048"/>
                <a:gd name="T31" fmla="*/ 431 h 2048"/>
                <a:gd name="T32" fmla="*/ 1597 w 2048"/>
                <a:gd name="T33" fmla="*/ 265 h 2048"/>
                <a:gd name="T34" fmla="*/ 1763 w 2048"/>
                <a:gd name="T35" fmla="*/ 431 h 2048"/>
                <a:gd name="T36" fmla="*/ 1597 w 2048"/>
                <a:gd name="T37" fmla="*/ 59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8" h="2048">
                  <a:moveTo>
                    <a:pt x="1494" y="0"/>
                  </a:moveTo>
                  <a:cubicBezTo>
                    <a:pt x="554" y="0"/>
                    <a:pt x="554" y="0"/>
                    <a:pt x="554" y="0"/>
                  </a:cubicBezTo>
                  <a:cubicBezTo>
                    <a:pt x="249" y="0"/>
                    <a:pt x="0" y="249"/>
                    <a:pt x="0" y="554"/>
                  </a:cubicBezTo>
                  <a:cubicBezTo>
                    <a:pt x="0" y="1494"/>
                    <a:pt x="0" y="1494"/>
                    <a:pt x="0" y="1494"/>
                  </a:cubicBezTo>
                  <a:cubicBezTo>
                    <a:pt x="0" y="1799"/>
                    <a:pt x="249" y="2048"/>
                    <a:pt x="554" y="2048"/>
                  </a:cubicBezTo>
                  <a:cubicBezTo>
                    <a:pt x="1494" y="2048"/>
                    <a:pt x="1494" y="2048"/>
                    <a:pt x="1494" y="2048"/>
                  </a:cubicBezTo>
                  <a:cubicBezTo>
                    <a:pt x="1799" y="2048"/>
                    <a:pt x="2048" y="1799"/>
                    <a:pt x="2048" y="1494"/>
                  </a:cubicBezTo>
                  <a:cubicBezTo>
                    <a:pt x="2048" y="554"/>
                    <a:pt x="2048" y="554"/>
                    <a:pt x="2048" y="554"/>
                  </a:cubicBezTo>
                  <a:cubicBezTo>
                    <a:pt x="2048" y="249"/>
                    <a:pt x="1799" y="0"/>
                    <a:pt x="1494" y="0"/>
                  </a:cubicBezTo>
                  <a:close/>
                  <a:moveTo>
                    <a:pt x="1024" y="1584"/>
                  </a:moveTo>
                  <a:cubicBezTo>
                    <a:pt x="715" y="1584"/>
                    <a:pt x="464" y="1333"/>
                    <a:pt x="464" y="1024"/>
                  </a:cubicBezTo>
                  <a:cubicBezTo>
                    <a:pt x="464" y="715"/>
                    <a:pt x="715" y="464"/>
                    <a:pt x="1024" y="464"/>
                  </a:cubicBezTo>
                  <a:cubicBezTo>
                    <a:pt x="1333" y="464"/>
                    <a:pt x="1584" y="715"/>
                    <a:pt x="1584" y="1024"/>
                  </a:cubicBezTo>
                  <a:cubicBezTo>
                    <a:pt x="1584" y="1333"/>
                    <a:pt x="1333" y="1584"/>
                    <a:pt x="1024" y="1584"/>
                  </a:cubicBezTo>
                  <a:close/>
                  <a:moveTo>
                    <a:pt x="1597" y="596"/>
                  </a:moveTo>
                  <a:cubicBezTo>
                    <a:pt x="1506" y="596"/>
                    <a:pt x="1432" y="522"/>
                    <a:pt x="1432" y="431"/>
                  </a:cubicBezTo>
                  <a:cubicBezTo>
                    <a:pt x="1432" y="339"/>
                    <a:pt x="1506" y="265"/>
                    <a:pt x="1597" y="265"/>
                  </a:cubicBezTo>
                  <a:cubicBezTo>
                    <a:pt x="1689" y="265"/>
                    <a:pt x="1763" y="339"/>
                    <a:pt x="1763" y="431"/>
                  </a:cubicBezTo>
                  <a:cubicBezTo>
                    <a:pt x="1763" y="522"/>
                    <a:pt x="1689" y="596"/>
                    <a:pt x="1597" y="5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D"/>
            </a:p>
          </p:txBody>
        </p:sp>
        <p:sp>
          <p:nvSpPr>
            <p:cNvPr id="24" name="Oval 6"/>
            <p:cNvSpPr>
              <a:spLocks noChangeArrowheads="1"/>
            </p:cNvSpPr>
            <p:nvPr/>
          </p:nvSpPr>
          <p:spPr bwMode="auto">
            <a:xfrm>
              <a:off x="3778250" y="8550276"/>
              <a:ext cx="2671763" cy="26701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D"/>
            </a:p>
          </p:txBody>
        </p:sp>
        <p:sp>
          <p:nvSpPr>
            <p:cNvPr id="25" name="Oval 7"/>
            <p:cNvSpPr>
              <a:spLocks noChangeArrowheads="1"/>
            </p:cNvSpPr>
            <p:nvPr/>
          </p:nvSpPr>
          <p:spPr bwMode="auto">
            <a:xfrm>
              <a:off x="6716713" y="7945438"/>
              <a:ext cx="276225" cy="276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D"/>
            </a:p>
          </p:txBody>
        </p:sp>
      </p:grpSp>
      <p:sp>
        <p:nvSpPr>
          <p:cNvPr id="26" name="Rectangle 25"/>
          <p:cNvSpPr/>
          <p:nvPr/>
        </p:nvSpPr>
        <p:spPr>
          <a:xfrm>
            <a:off x="3854832" y="9670357"/>
            <a:ext cx="4876801" cy="1370439"/>
          </a:xfrm>
          <a:prstGeom prst="rect">
            <a:avLst/>
          </a:prstGeom>
        </p:spPr>
        <p:txBody>
          <a:bodyPr wrap="square">
            <a:spAutoFit/>
          </a:bodyPr>
          <a:lstStyle/>
          <a:p>
            <a:pPr algn="just">
              <a:lnSpc>
                <a:spcPct val="150000"/>
              </a:lnSpc>
            </a:pPr>
            <a:r>
              <a:rPr lang="en-US" sz="1400" dirty="0">
                <a:solidFill>
                  <a:schemeClr val="bg1"/>
                </a:solidFill>
                <a:latin typeface="Poppins" panose="00000500000000000000" pitchFamily="2" charset="0"/>
                <a:cs typeface="Poppins" panose="00000500000000000000" pitchFamily="2" charset="0"/>
              </a:rPr>
              <a:t>We are very grateful to you for using our template. we keep releasing new templates every week, if you need a different style for the next presentation please visit our portfolio.</a:t>
            </a:r>
            <a:endParaRPr lang="en-ID" sz="1400" dirty="0">
              <a:solidFill>
                <a:schemeClr val="bg1"/>
              </a:solidFill>
              <a:latin typeface="Poppins" panose="00000500000000000000" pitchFamily="2" charset="0"/>
              <a:cs typeface="Poppins" panose="00000500000000000000" pitchFamily="2" charset="0"/>
            </a:endParaRPr>
          </a:p>
        </p:txBody>
      </p:sp>
      <p:pic>
        <p:nvPicPr>
          <p:cNvPr id="31" name="图片占位符 30">
            <a:extLst>
              <a:ext uri="{FF2B5EF4-FFF2-40B4-BE49-F238E27FC236}">
                <a16:creationId xmlns:a16="http://schemas.microsoft.com/office/drawing/2014/main" id="{218A4E9D-DE0E-4DB6-8D7E-395A6E01962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4426" b="24426"/>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228494" y="3841261"/>
            <a:ext cx="3483985" cy="1265420"/>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b="1" dirty="0">
                <a:latin typeface="Adobe Garamond Pro" panose="02020502060506020403" pitchFamily="18" charset="0"/>
                <a:ea typeface="Inter Medium" panose="02000603000000020004" pitchFamily="50" charset="0"/>
                <a:cs typeface="Poppins SemiBold" panose="00000700000000000000" pitchFamily="2" charset="0"/>
              </a:rPr>
              <a:t>ORG</a:t>
            </a:r>
          </a:p>
        </p:txBody>
      </p:sp>
      <p:cxnSp>
        <p:nvCxnSpPr>
          <p:cNvPr id="4" name="Straight Connector 3"/>
          <p:cNvCxnSpPr/>
          <p:nvPr/>
        </p:nvCxnSpPr>
        <p:spPr>
          <a:xfrm>
            <a:off x="2228494" y="5522317"/>
            <a:ext cx="951677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p:cNvSpPr txBox="1"/>
          <p:nvPr/>
        </p:nvSpPr>
        <p:spPr>
          <a:xfrm>
            <a:off x="2321746" y="8820717"/>
            <a:ext cx="4232131" cy="104372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600" dirty="0">
                <a:latin typeface="Adobe Garamond Pro" panose="02020502060506020403" pitchFamily="18" charset="0"/>
                <a:ea typeface="Inter Medium" panose="02000603000000020004" pitchFamily="50" charset="0"/>
                <a:cs typeface="Poppins SemiBold" panose="00000700000000000000" pitchFamily="2" charset="0"/>
              </a:rPr>
              <a:t>Interior</a:t>
            </a:r>
          </a:p>
        </p:txBody>
      </p:sp>
      <p:cxnSp>
        <p:nvCxnSpPr>
          <p:cNvPr id="6" name="Straight Connector 5"/>
          <p:cNvCxnSpPr/>
          <p:nvPr/>
        </p:nvCxnSpPr>
        <p:spPr>
          <a:xfrm>
            <a:off x="2228494" y="7794462"/>
            <a:ext cx="34839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757633" y="6454654"/>
            <a:ext cx="4987635" cy="1433726"/>
          </a:xfrm>
          <a:prstGeom prst="rect">
            <a:avLst/>
          </a:prstGeom>
        </p:spPr>
        <p:txBody>
          <a:bodyPr wrap="square">
            <a:spAutoFit/>
          </a:bodyPr>
          <a:lstStyle/>
          <a:p>
            <a:pPr algn="just">
              <a:lnSpc>
                <a:spcPct val="150000"/>
              </a:lnSpc>
            </a:pPr>
            <a:r>
              <a:rPr lang="en-US" sz="2000" dirty="0">
                <a:latin typeface="Poppins" panose="00000500000000000000" pitchFamily="2" charset="0"/>
                <a:cs typeface="Poppins" panose="00000500000000000000" pitchFamily="2" charset="0"/>
              </a:rPr>
              <a:t>Nearly all of the people interviewed believed that their mental illness had cost them previous job opportunities. </a:t>
            </a:r>
            <a:endParaRPr lang="en-ID" sz="2000" dirty="0">
              <a:latin typeface="Poppins" panose="00000500000000000000" pitchFamily="2" charset="0"/>
              <a:cs typeface="Poppins" panose="00000500000000000000" pitchFamily="2" charset="0"/>
            </a:endParaRPr>
          </a:p>
        </p:txBody>
      </p:sp>
      <p:sp>
        <p:nvSpPr>
          <p:cNvPr id="11" name="Rectangle 10"/>
          <p:cNvSpPr/>
          <p:nvPr/>
        </p:nvSpPr>
        <p:spPr>
          <a:xfrm>
            <a:off x="2350272" y="6383487"/>
            <a:ext cx="3511695" cy="769441"/>
          </a:xfrm>
          <a:prstGeom prst="rect">
            <a:avLst/>
          </a:prstGeom>
        </p:spPr>
        <p:txBody>
          <a:bodyPr wrap="square">
            <a:spAutoFit/>
          </a:bodyPr>
          <a:lstStyle/>
          <a:p>
            <a:r>
              <a:rPr lang="en-US" sz="4400" dirty="0">
                <a:latin typeface="Poppins" panose="00000500000000000000" pitchFamily="2" charset="0"/>
                <a:ea typeface="EB Garamond 12" panose="02020502060206020403" pitchFamily="18" charset="0"/>
                <a:cs typeface="Poppins" panose="00000500000000000000" pitchFamily="2" charset="0"/>
              </a:rPr>
              <a:t>2020/02/20</a:t>
            </a:r>
            <a:endParaRPr lang="en-ID" sz="4400" dirty="0">
              <a:latin typeface="Poppins" panose="00000500000000000000" pitchFamily="2" charset="0"/>
              <a:ea typeface="EB Garamond 12" panose="02020502060206020403" pitchFamily="18" charset="0"/>
              <a:cs typeface="Poppins" panose="00000500000000000000" pitchFamily="2" charset="0"/>
            </a:endParaRPr>
          </a:p>
        </p:txBody>
      </p:sp>
      <p:sp>
        <p:nvSpPr>
          <p:cNvPr id="14" name="Rectangle 13"/>
          <p:cNvSpPr/>
          <p:nvPr/>
        </p:nvSpPr>
        <p:spPr>
          <a:xfrm>
            <a:off x="6757633" y="4276427"/>
            <a:ext cx="3115911" cy="769441"/>
          </a:xfrm>
          <a:prstGeom prst="rect">
            <a:avLst/>
          </a:prstGeom>
        </p:spPr>
        <p:txBody>
          <a:bodyPr wrap="square">
            <a:spAutoFit/>
          </a:bodyPr>
          <a:lstStyle/>
          <a:p>
            <a:r>
              <a:rPr lang="en-US" sz="4400" dirty="0">
                <a:latin typeface="Poppins" panose="00000500000000000000" pitchFamily="2" charset="0"/>
                <a:ea typeface="EB Garamond 12" panose="02020502060206020403" pitchFamily="18" charset="0"/>
                <a:cs typeface="Poppins" panose="00000500000000000000" pitchFamily="2" charset="0"/>
              </a:rPr>
              <a:t>Property</a:t>
            </a:r>
            <a:endParaRPr lang="en-ID" sz="4400" dirty="0">
              <a:latin typeface="Poppins" panose="00000500000000000000" pitchFamily="2" charset="0"/>
              <a:ea typeface="EB Garamond 12" panose="02020502060206020403" pitchFamily="18" charset="0"/>
              <a:cs typeface="Poppins" panose="00000500000000000000" pitchFamily="2" charset="0"/>
            </a:endParaRPr>
          </a:p>
        </p:txBody>
      </p:sp>
      <p:sp>
        <p:nvSpPr>
          <p:cNvPr id="15" name="Rectangle 14"/>
          <p:cNvSpPr/>
          <p:nvPr/>
        </p:nvSpPr>
        <p:spPr>
          <a:xfrm rot="16200000">
            <a:off x="19290616" y="6677381"/>
            <a:ext cx="4835818" cy="923330"/>
          </a:xfrm>
          <a:prstGeom prst="rect">
            <a:avLst/>
          </a:prstGeom>
        </p:spPr>
        <p:txBody>
          <a:bodyPr wrap="square">
            <a:spAutoFit/>
          </a:bodyPr>
          <a:lstStyle/>
          <a:p>
            <a:pPr algn="ctr"/>
            <a:r>
              <a:rPr lang="en-US" sz="5400" b="1" dirty="0">
                <a:latin typeface="Poppins" panose="00000500000000000000" pitchFamily="2" charset="0"/>
                <a:ea typeface="EB Garamond 12" panose="02020502060206020403" pitchFamily="18" charset="0"/>
                <a:cs typeface="Poppins" panose="00000500000000000000" pitchFamily="2" charset="0"/>
              </a:rPr>
              <a:t>Your Design</a:t>
            </a:r>
            <a:endParaRPr lang="en-ID" sz="5400" b="1" dirty="0">
              <a:latin typeface="Poppins" panose="00000500000000000000" pitchFamily="2" charset="0"/>
              <a:ea typeface="EB Garamond 12" panose="02020502060206020403" pitchFamily="18" charset="0"/>
              <a:cs typeface="Poppins" panose="00000500000000000000" pitchFamily="2" charset="0"/>
            </a:endParaRPr>
          </a:p>
        </p:txBody>
      </p:sp>
      <p:sp>
        <p:nvSpPr>
          <p:cNvPr id="20" name="Rectangle 19"/>
          <p:cNvSpPr/>
          <p:nvPr/>
        </p:nvSpPr>
        <p:spPr>
          <a:xfrm rot="16200000">
            <a:off x="20615394" y="5090811"/>
            <a:ext cx="3511695" cy="584775"/>
          </a:xfrm>
          <a:prstGeom prst="rect">
            <a:avLst/>
          </a:prstGeom>
        </p:spPr>
        <p:txBody>
          <a:bodyPr wrap="square">
            <a:spAutoFit/>
          </a:bodyPr>
          <a:lstStyle/>
          <a:p>
            <a:pPr algn="ctr"/>
            <a:r>
              <a:rPr lang="en-US" sz="3200" dirty="0">
                <a:latin typeface="Poppins" panose="00000500000000000000" pitchFamily="2" charset="0"/>
                <a:ea typeface="EB Garamond 12" panose="02020502060206020403" pitchFamily="18" charset="0"/>
                <a:cs typeface="Poppins" panose="00000500000000000000" pitchFamily="2" charset="0"/>
              </a:rPr>
              <a:t>Feel Display~</a:t>
            </a:r>
            <a:endParaRPr lang="en-ID" sz="3200" dirty="0">
              <a:latin typeface="Poppins" panose="00000500000000000000" pitchFamily="2" charset="0"/>
              <a:ea typeface="EB Garamond 12" panose="02020502060206020403" pitchFamily="18" charset="0"/>
              <a:cs typeface="Poppins" panose="00000500000000000000" pitchFamily="2" charset="0"/>
            </a:endParaRPr>
          </a:p>
        </p:txBody>
      </p:sp>
      <p:sp>
        <p:nvSpPr>
          <p:cNvPr id="16" name="Title 1"/>
          <p:cNvSpPr txBox="1"/>
          <p:nvPr/>
        </p:nvSpPr>
        <p:spPr>
          <a:xfrm>
            <a:off x="2321746" y="8210121"/>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dobe Garamond Pro" panose="02020502060506020403" pitchFamily="18" charset="0"/>
                <a:ea typeface="Inter Medium" panose="02000603000000020004" pitchFamily="50" charset="0"/>
                <a:cs typeface="Poppins SemiBold" panose="00000700000000000000" pitchFamily="2" charset="0"/>
              </a:rPr>
              <a:t>Original~</a:t>
            </a:r>
          </a:p>
        </p:txBody>
      </p:sp>
      <p:sp>
        <p:nvSpPr>
          <p:cNvPr id="7" name="Rectangle 6"/>
          <p:cNvSpPr/>
          <p:nvPr/>
        </p:nvSpPr>
        <p:spPr>
          <a:xfrm>
            <a:off x="13153459" y="-13249"/>
            <a:ext cx="5604403" cy="1021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9" name="图片占位符 8" descr="人站在草地上&#10;&#10;描述已自动生成"/>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txBox="1"/>
          <p:nvPr/>
        </p:nvSpPr>
        <p:spPr>
          <a:xfrm>
            <a:off x="4774219" y="3533555"/>
            <a:ext cx="9413730" cy="386477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8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Meeting Costumer</a:t>
            </a:r>
          </a:p>
        </p:txBody>
      </p:sp>
      <p:sp>
        <p:nvSpPr>
          <p:cNvPr id="3" name="Title 1"/>
          <p:cNvSpPr txBox="1"/>
          <p:nvPr/>
        </p:nvSpPr>
        <p:spPr>
          <a:xfrm>
            <a:off x="4882456" y="6972658"/>
            <a:ext cx="4778037" cy="1522392"/>
          </a:xfrm>
          <a:prstGeom prst="rect">
            <a:avLst/>
          </a:prstGeo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800" dirty="0" err="1">
                <a:solidFill>
                  <a:schemeClr val="bg1"/>
                </a:solidFill>
                <a:latin typeface="Poppins" panose="00000500000000000000" pitchFamily="2" charset="0"/>
                <a:ea typeface="Inter Medium" panose="02000603000000020004" pitchFamily="50" charset="0"/>
                <a:cs typeface="Poppins" panose="00000500000000000000" pitchFamily="2" charset="0"/>
              </a:rPr>
              <a:t>Planing</a:t>
            </a:r>
            <a:endParaRPr lang="en-US" sz="8800" dirty="0">
              <a:solidFill>
                <a:schemeClr val="bg1"/>
              </a:solidFill>
              <a:latin typeface="Poppins" panose="00000500000000000000" pitchFamily="2" charset="0"/>
              <a:ea typeface="Inter Medium" panose="02000603000000020004" pitchFamily="50" charset="0"/>
              <a:cs typeface="Poppins" panose="00000500000000000000" pitchFamily="2" charset="0"/>
            </a:endParaRPr>
          </a:p>
        </p:txBody>
      </p:sp>
      <p:sp>
        <p:nvSpPr>
          <p:cNvPr id="6" name="Rectangle 5"/>
          <p:cNvSpPr/>
          <p:nvPr/>
        </p:nvSpPr>
        <p:spPr>
          <a:xfrm>
            <a:off x="4774219" y="8985225"/>
            <a:ext cx="5395509" cy="1433726"/>
          </a:xfrm>
          <a:prstGeom prst="rect">
            <a:avLst/>
          </a:prstGeom>
        </p:spPr>
        <p:txBody>
          <a:bodyPr wrap="square">
            <a:spAutoFit/>
          </a:bodyPr>
          <a:lstStyle/>
          <a:p>
            <a:pPr>
              <a:lnSpc>
                <a:spcPct val="150000"/>
              </a:lnSpc>
            </a:pPr>
            <a:r>
              <a:rPr lang="en-US" sz="2000" dirty="0">
                <a:solidFill>
                  <a:schemeClr val="bg1"/>
                </a:solidFill>
                <a:latin typeface="Poppins" panose="00000500000000000000" pitchFamily="2" charset="0"/>
                <a:ea typeface="EB Garamond 12" panose="02020502060206020403" pitchFamily="18" charset="0"/>
                <a:cs typeface="Poppins" panose="00000500000000000000" pitchFamily="2" charset="0"/>
              </a:rPr>
              <a:t>These employees scored lower on objective job performance evaluations than their peers. </a:t>
            </a:r>
            <a:endParaRPr lang="en-ID" sz="2000" dirty="0">
              <a:solidFill>
                <a:schemeClr val="bg1"/>
              </a:solidFill>
              <a:latin typeface="Poppins" panose="00000500000000000000" pitchFamily="2" charset="0"/>
              <a:ea typeface="EB Garamond 12" panose="02020502060206020403" pitchFamily="18" charset="0"/>
              <a:cs typeface="Poppins" panose="00000500000000000000" pitchFamily="2" charset="0"/>
            </a:endParaRPr>
          </a:p>
        </p:txBody>
      </p:sp>
      <p:sp>
        <p:nvSpPr>
          <p:cNvPr id="9" name="Rectangle 8"/>
          <p:cNvSpPr/>
          <p:nvPr/>
        </p:nvSpPr>
        <p:spPr>
          <a:xfrm>
            <a:off x="19719052" y="4784927"/>
            <a:ext cx="2874385" cy="646331"/>
          </a:xfrm>
          <a:prstGeom prst="rect">
            <a:avLst/>
          </a:prstGeom>
        </p:spPr>
        <p:txBody>
          <a:bodyPr wrap="square">
            <a:spAutoFit/>
          </a:bodyPr>
          <a:lstStyle/>
          <a:p>
            <a:r>
              <a:rPr lang="en-US" sz="3600" b="1" dirty="0">
                <a:solidFill>
                  <a:schemeClr val="bg1"/>
                </a:solidFill>
                <a:latin typeface="Poppins" panose="00000500000000000000" pitchFamily="2" charset="0"/>
                <a:ea typeface="EB Garamond 12" panose="02020502060206020403" pitchFamily="18" charset="0"/>
                <a:cs typeface="Poppins" panose="00000500000000000000" pitchFamily="2" charset="0"/>
              </a:rPr>
              <a:t>08:00PM</a:t>
            </a:r>
            <a:endParaRPr lang="en-ID" sz="3600" b="1" dirty="0">
              <a:solidFill>
                <a:schemeClr val="bg1"/>
              </a:solidFill>
              <a:latin typeface="Poppins" panose="00000500000000000000" pitchFamily="2" charset="0"/>
              <a:ea typeface="EB Garamond 12" panose="02020502060206020403" pitchFamily="18" charset="0"/>
              <a:cs typeface="Poppins" panose="00000500000000000000" pitchFamily="2" charset="0"/>
            </a:endParaRPr>
          </a:p>
        </p:txBody>
      </p:sp>
      <p:sp>
        <p:nvSpPr>
          <p:cNvPr id="10" name="Rectangle 9"/>
          <p:cNvSpPr/>
          <p:nvPr/>
        </p:nvSpPr>
        <p:spPr>
          <a:xfrm>
            <a:off x="15166534" y="4818012"/>
            <a:ext cx="2076232" cy="461665"/>
          </a:xfrm>
          <a:prstGeom prst="rect">
            <a:avLst/>
          </a:prstGeom>
        </p:spPr>
        <p:txBody>
          <a:bodyPr wrap="square">
            <a:spAutoFit/>
          </a:bodyPr>
          <a:lstStyle/>
          <a:p>
            <a:r>
              <a:rPr lang="en-US" sz="2400" dirty="0">
                <a:solidFill>
                  <a:schemeClr val="bg1"/>
                </a:solidFill>
                <a:latin typeface="Poppins" panose="00000500000000000000" pitchFamily="2" charset="0"/>
                <a:ea typeface="EB Garamond 12" panose="02020502060206020403" pitchFamily="18" charset="0"/>
                <a:cs typeface="Poppins" panose="00000500000000000000" pitchFamily="2" charset="0"/>
              </a:rPr>
              <a:t>Saturday</a:t>
            </a:r>
            <a:endParaRPr lang="en-ID" sz="2400" dirty="0">
              <a:solidFill>
                <a:schemeClr val="bg1"/>
              </a:solidFill>
              <a:latin typeface="Poppins" panose="00000500000000000000" pitchFamily="2" charset="0"/>
              <a:ea typeface="EB Garamond 12" panose="02020502060206020403" pitchFamily="18" charset="0"/>
              <a:cs typeface="Poppins" panose="00000500000000000000" pitchFamily="2" charset="0"/>
            </a:endParaRPr>
          </a:p>
        </p:txBody>
      </p:sp>
      <p:sp>
        <p:nvSpPr>
          <p:cNvPr id="13" name="Rectangle 12"/>
          <p:cNvSpPr/>
          <p:nvPr/>
        </p:nvSpPr>
        <p:spPr>
          <a:xfrm>
            <a:off x="19719053" y="5761048"/>
            <a:ext cx="2874385" cy="646331"/>
          </a:xfrm>
          <a:prstGeom prst="rect">
            <a:avLst/>
          </a:prstGeom>
        </p:spPr>
        <p:txBody>
          <a:bodyPr wrap="square">
            <a:spAutoFit/>
          </a:bodyPr>
          <a:lstStyle/>
          <a:p>
            <a:r>
              <a:rPr lang="en-US" sz="3600" b="1" dirty="0">
                <a:solidFill>
                  <a:schemeClr val="bg1"/>
                </a:solidFill>
                <a:latin typeface="Poppins" panose="00000500000000000000" pitchFamily="2" charset="0"/>
                <a:ea typeface="EB Garamond 12" panose="02020502060206020403" pitchFamily="18" charset="0"/>
                <a:cs typeface="Poppins" panose="00000500000000000000" pitchFamily="2" charset="0"/>
              </a:rPr>
              <a:t>09:00PM</a:t>
            </a:r>
            <a:endParaRPr lang="en-ID" sz="3600" b="1" dirty="0">
              <a:solidFill>
                <a:schemeClr val="bg1"/>
              </a:solidFill>
              <a:latin typeface="Poppins" panose="00000500000000000000" pitchFamily="2" charset="0"/>
              <a:ea typeface="EB Garamond 12" panose="02020502060206020403" pitchFamily="18" charset="0"/>
              <a:cs typeface="Poppins" panose="00000500000000000000" pitchFamily="2" charset="0"/>
            </a:endParaRPr>
          </a:p>
        </p:txBody>
      </p:sp>
      <p:sp>
        <p:nvSpPr>
          <p:cNvPr id="14" name="Rectangle 13"/>
          <p:cNvSpPr/>
          <p:nvPr/>
        </p:nvSpPr>
        <p:spPr>
          <a:xfrm>
            <a:off x="15166534" y="5785426"/>
            <a:ext cx="2076232" cy="461665"/>
          </a:xfrm>
          <a:prstGeom prst="rect">
            <a:avLst/>
          </a:prstGeom>
        </p:spPr>
        <p:txBody>
          <a:bodyPr wrap="square">
            <a:spAutoFit/>
          </a:bodyPr>
          <a:lstStyle/>
          <a:p>
            <a:r>
              <a:rPr lang="en-US" sz="2400" dirty="0">
                <a:solidFill>
                  <a:schemeClr val="bg1"/>
                </a:solidFill>
                <a:latin typeface="Poppins" panose="00000500000000000000" pitchFamily="2" charset="0"/>
                <a:ea typeface="EB Garamond 12" panose="02020502060206020403" pitchFamily="18" charset="0"/>
                <a:cs typeface="Poppins" panose="00000500000000000000" pitchFamily="2" charset="0"/>
              </a:rPr>
              <a:t>Saturday</a:t>
            </a:r>
            <a:endParaRPr lang="en-ID" sz="2400" dirty="0">
              <a:solidFill>
                <a:schemeClr val="bg1"/>
              </a:solidFill>
              <a:latin typeface="Poppins" panose="00000500000000000000" pitchFamily="2" charset="0"/>
              <a:ea typeface="EB Garamond 12" panose="02020502060206020403" pitchFamily="18" charset="0"/>
              <a:cs typeface="Poppins" panose="00000500000000000000" pitchFamily="2" charset="0"/>
            </a:endParaRPr>
          </a:p>
        </p:txBody>
      </p:sp>
      <p:sp>
        <p:nvSpPr>
          <p:cNvPr id="16" name="Rectangle 15"/>
          <p:cNvSpPr/>
          <p:nvPr/>
        </p:nvSpPr>
        <p:spPr>
          <a:xfrm>
            <a:off x="12660541" y="3819461"/>
            <a:ext cx="4033402" cy="461665"/>
          </a:xfrm>
          <a:prstGeom prst="rect">
            <a:avLst/>
          </a:prstGeom>
        </p:spPr>
        <p:txBody>
          <a:bodyPr wrap="square">
            <a:spAutoFit/>
          </a:bodyPr>
          <a:lstStyle/>
          <a:p>
            <a:r>
              <a:rPr lang="en-US" sz="2400" dirty="0">
                <a:solidFill>
                  <a:schemeClr val="bg1"/>
                </a:solidFill>
                <a:latin typeface="Poppins" panose="00000500000000000000" pitchFamily="2" charset="0"/>
                <a:ea typeface="EB Garamond 12" panose="02020502060206020403" pitchFamily="18" charset="0"/>
                <a:cs typeface="Poppins" panose="00000500000000000000" pitchFamily="2" charset="0"/>
              </a:rPr>
              <a:t>In </a:t>
            </a:r>
            <a:r>
              <a:rPr lang="en-US" sz="2400" dirty="0" err="1">
                <a:solidFill>
                  <a:schemeClr val="bg1"/>
                </a:solidFill>
                <a:latin typeface="Poppins" panose="00000500000000000000" pitchFamily="2" charset="0"/>
                <a:ea typeface="EB Garamond 12" panose="02020502060206020403" pitchFamily="18" charset="0"/>
                <a:cs typeface="Poppins" panose="00000500000000000000" pitchFamily="2" charset="0"/>
              </a:rPr>
              <a:t>Pacifict</a:t>
            </a:r>
            <a:r>
              <a:rPr lang="en-US" sz="2400" dirty="0">
                <a:solidFill>
                  <a:schemeClr val="bg1"/>
                </a:solidFill>
                <a:latin typeface="Poppins" panose="00000500000000000000" pitchFamily="2" charset="0"/>
                <a:ea typeface="EB Garamond 12" panose="02020502060206020403" pitchFamily="18" charset="0"/>
                <a:cs typeface="Poppins" panose="00000500000000000000" pitchFamily="2" charset="0"/>
              </a:rPr>
              <a:t> Place </a:t>
            </a:r>
            <a:r>
              <a:rPr lang="en-US" sz="2400" dirty="0" err="1">
                <a:solidFill>
                  <a:schemeClr val="bg1"/>
                </a:solidFill>
                <a:latin typeface="Poppins" panose="00000500000000000000" pitchFamily="2" charset="0"/>
                <a:ea typeface="EB Garamond 12" panose="02020502060206020403" pitchFamily="18" charset="0"/>
                <a:cs typeface="Poppins" panose="00000500000000000000" pitchFamily="2" charset="0"/>
              </a:rPr>
              <a:t>Indor</a:t>
            </a:r>
            <a:endParaRPr lang="en-ID" sz="2400" dirty="0">
              <a:solidFill>
                <a:schemeClr val="bg1"/>
              </a:solidFill>
              <a:latin typeface="Poppins" panose="00000500000000000000" pitchFamily="2" charset="0"/>
              <a:ea typeface="EB Garamond 12" panose="02020502060206020403" pitchFamily="18" charset="0"/>
              <a:cs typeface="Poppins" panose="00000500000000000000" pitchFamily="2" charset="0"/>
            </a:endParaRPr>
          </a:p>
        </p:txBody>
      </p:sp>
      <p:sp>
        <p:nvSpPr>
          <p:cNvPr id="17" name="Title 1"/>
          <p:cNvSpPr txBox="1"/>
          <p:nvPr/>
        </p:nvSpPr>
        <p:spPr>
          <a:xfrm>
            <a:off x="1565328" y="3289289"/>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Original</a:t>
            </a:r>
          </a:p>
        </p:txBody>
      </p:sp>
      <p:cxnSp>
        <p:nvCxnSpPr>
          <p:cNvPr id="18" name="Straight Connector 17"/>
          <p:cNvCxnSpPr/>
          <p:nvPr/>
        </p:nvCxnSpPr>
        <p:spPr>
          <a:xfrm>
            <a:off x="12536129" y="3533555"/>
            <a:ext cx="119431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2447639" y="4532107"/>
            <a:ext cx="1203161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7137626" y="5431258"/>
            <a:ext cx="7341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7137626" y="6595655"/>
            <a:ext cx="7341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9719052" y="6855020"/>
            <a:ext cx="2874385" cy="646331"/>
          </a:xfrm>
          <a:prstGeom prst="rect">
            <a:avLst/>
          </a:prstGeom>
        </p:spPr>
        <p:txBody>
          <a:bodyPr wrap="square">
            <a:spAutoFit/>
          </a:bodyPr>
          <a:lstStyle/>
          <a:p>
            <a:r>
              <a:rPr lang="en-US" sz="3600" b="1" dirty="0">
                <a:solidFill>
                  <a:schemeClr val="bg1"/>
                </a:solidFill>
                <a:latin typeface="Poppins" panose="00000500000000000000" pitchFamily="2" charset="0"/>
                <a:ea typeface="EB Garamond 12" panose="02020502060206020403" pitchFamily="18" charset="0"/>
                <a:cs typeface="Poppins" panose="00000500000000000000" pitchFamily="2" charset="0"/>
              </a:rPr>
              <a:t>08:00PM</a:t>
            </a:r>
            <a:endParaRPr lang="en-ID" sz="3600" b="1" dirty="0">
              <a:solidFill>
                <a:schemeClr val="bg1"/>
              </a:solidFill>
              <a:latin typeface="Poppins" panose="00000500000000000000" pitchFamily="2" charset="0"/>
              <a:ea typeface="EB Garamond 12" panose="02020502060206020403" pitchFamily="18" charset="0"/>
              <a:cs typeface="Poppins" panose="00000500000000000000" pitchFamily="2" charset="0"/>
            </a:endParaRPr>
          </a:p>
        </p:txBody>
      </p:sp>
      <p:cxnSp>
        <p:nvCxnSpPr>
          <p:cNvPr id="24" name="Straight Connector 23"/>
          <p:cNvCxnSpPr/>
          <p:nvPr/>
        </p:nvCxnSpPr>
        <p:spPr>
          <a:xfrm>
            <a:off x="17137626" y="7501351"/>
            <a:ext cx="73416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5166534" y="6780287"/>
            <a:ext cx="2076232" cy="461665"/>
          </a:xfrm>
          <a:prstGeom prst="rect">
            <a:avLst/>
          </a:prstGeom>
        </p:spPr>
        <p:txBody>
          <a:bodyPr wrap="square">
            <a:spAutoFit/>
          </a:bodyPr>
          <a:lstStyle/>
          <a:p>
            <a:r>
              <a:rPr lang="en-US" sz="2400" dirty="0">
                <a:solidFill>
                  <a:schemeClr val="bg1"/>
                </a:solidFill>
                <a:latin typeface="Poppins" panose="00000500000000000000" pitchFamily="2" charset="0"/>
                <a:ea typeface="EB Garamond 12" panose="02020502060206020403" pitchFamily="18" charset="0"/>
                <a:cs typeface="Poppins" panose="00000500000000000000" pitchFamily="2" charset="0"/>
              </a:rPr>
              <a:t>Saturday</a:t>
            </a:r>
            <a:endParaRPr lang="en-ID" sz="2400" dirty="0">
              <a:solidFill>
                <a:schemeClr val="bg1"/>
              </a:solidFill>
              <a:latin typeface="Poppins" panose="00000500000000000000" pitchFamily="2" charset="0"/>
              <a:ea typeface="EB Garamond 12" panose="02020502060206020403" pitchFamily="18" charset="0"/>
              <a:cs typeface="Poppins"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3343478" y="7041235"/>
            <a:ext cx="10699494" cy="66382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p:cNvSpPr/>
          <p:nvPr/>
        </p:nvSpPr>
        <p:spPr>
          <a:xfrm>
            <a:off x="973394" y="0"/>
            <a:ext cx="10699494" cy="66382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itle 1"/>
          <p:cNvSpPr txBox="1"/>
          <p:nvPr/>
        </p:nvSpPr>
        <p:spPr>
          <a:xfrm>
            <a:off x="15505289" y="2065873"/>
            <a:ext cx="8000567" cy="1483880"/>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800" dirty="0">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Profile</a:t>
            </a:r>
            <a:endParaRPr lang="en-US" sz="11800" dirty="0">
              <a:latin typeface="Adobe Garamond Pro" panose="02020502060506020403" pitchFamily="18" charset="0"/>
              <a:ea typeface="Inter Medium" panose="02000603000000020004" pitchFamily="50" charset="0"/>
              <a:cs typeface="Poppins SemiBold" panose="00000700000000000000" pitchFamily="2" charset="0"/>
            </a:endParaRPr>
          </a:p>
        </p:txBody>
      </p:sp>
      <p:sp>
        <p:nvSpPr>
          <p:cNvPr id="7" name="Rectangle 6"/>
          <p:cNvSpPr/>
          <p:nvPr/>
        </p:nvSpPr>
        <p:spPr>
          <a:xfrm>
            <a:off x="15505288" y="4306373"/>
            <a:ext cx="6032503" cy="1031308"/>
          </a:xfrm>
          <a:prstGeom prst="rect">
            <a:avLst/>
          </a:prstGeom>
        </p:spPr>
        <p:txBody>
          <a:bodyPr wrap="square">
            <a:spAutoFit/>
          </a:bodyPr>
          <a:lstStyle/>
          <a:p>
            <a:pPr algn="just">
              <a:lnSpc>
                <a:spcPct val="150000"/>
              </a:lnSpc>
            </a:pPr>
            <a:r>
              <a:rPr lang="en-US" sz="1400" dirty="0">
                <a:latin typeface="Poppins" panose="00000500000000000000" pitchFamily="2" charset="0"/>
                <a:ea typeface="Open Sans" panose="020B0606030504020204" pitchFamily="34" charset="0"/>
                <a:cs typeface="Poppins" panose="00000500000000000000" pitchFamily="2" charset="0"/>
              </a:rPr>
              <a:t>The image of the ‘tortured artist’ is a familiar </a:t>
            </a:r>
            <a:r>
              <a:rPr lang="en-US" sz="1400" dirty="0" err="1">
                <a:latin typeface="Poppins" panose="00000500000000000000" pitchFamily="2" charset="0"/>
                <a:ea typeface="Open Sans" panose="020B0606030504020204" pitchFamily="34" charset="0"/>
                <a:cs typeface="Poppins" panose="00000500000000000000" pitchFamily="2" charset="0"/>
              </a:rPr>
              <a:t>characterisation</a:t>
            </a:r>
            <a:r>
              <a:rPr lang="en-US" sz="1400" dirty="0">
                <a:latin typeface="Poppins" panose="00000500000000000000" pitchFamily="2" charset="0"/>
                <a:ea typeface="Open Sans" panose="020B0606030504020204" pitchFamily="34" charset="0"/>
                <a:cs typeface="Poppins" panose="00000500000000000000" pitchFamily="2" charset="0"/>
              </a:rPr>
              <a:t> that asserts that the most creative among us are bound to be touched by mental affliction.</a:t>
            </a:r>
            <a:endParaRPr lang="en-ID" sz="1400" dirty="0">
              <a:latin typeface="Poppins" panose="00000500000000000000" pitchFamily="2" charset="0"/>
              <a:cs typeface="Poppins" panose="00000500000000000000" pitchFamily="2" charset="0"/>
            </a:endParaRPr>
          </a:p>
        </p:txBody>
      </p:sp>
      <p:sp>
        <p:nvSpPr>
          <p:cNvPr id="9" name="Title 1"/>
          <p:cNvSpPr txBox="1"/>
          <p:nvPr/>
        </p:nvSpPr>
        <p:spPr>
          <a:xfrm>
            <a:off x="4267199" y="7225250"/>
            <a:ext cx="6868574" cy="115142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spc="600" dirty="0">
                <a:solidFill>
                  <a:sysClr val="windowText" lastClr="000000"/>
                </a:solidFill>
                <a:latin typeface="Adobe Garamond Pro" panose="02020502060506020403" pitchFamily="18" charset="0"/>
                <a:ea typeface="Inter Medium" panose="02000603000000020004" pitchFamily="50" charset="0"/>
                <a:cs typeface="Poppins SemiBold" panose="00000700000000000000" pitchFamily="2" charset="0"/>
              </a:rPr>
              <a:t>SENG LEGOWO</a:t>
            </a:r>
            <a:endParaRPr lang="en-US" sz="6000" spc="600" dirty="0">
              <a:latin typeface="Adobe Garamond Pro" panose="02020502060506020403" pitchFamily="18" charset="0"/>
              <a:ea typeface="Inter Medium" panose="02000603000000020004" pitchFamily="50" charset="0"/>
              <a:cs typeface="Poppins SemiBold" panose="00000700000000000000" pitchFamily="2" charset="0"/>
            </a:endParaRPr>
          </a:p>
        </p:txBody>
      </p:sp>
      <p:sp>
        <p:nvSpPr>
          <p:cNvPr id="11" name="Title 1"/>
          <p:cNvSpPr txBox="1"/>
          <p:nvPr/>
        </p:nvSpPr>
        <p:spPr>
          <a:xfrm>
            <a:off x="8812175" y="8963670"/>
            <a:ext cx="3091293" cy="64231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spc="600" dirty="0">
                <a:solidFill>
                  <a:sysClr val="windowText" lastClr="000000"/>
                </a:solidFill>
                <a:latin typeface="Poppins" panose="00000500000000000000" pitchFamily="2" charset="0"/>
                <a:ea typeface="Inter Medium" panose="02000603000000020004" pitchFamily="50" charset="0"/>
                <a:cs typeface="Poppins" panose="00000500000000000000" pitchFamily="2" charset="0"/>
              </a:rPr>
              <a:t>Designer</a:t>
            </a:r>
            <a:endParaRPr lang="en-US" sz="4000" spc="600" dirty="0">
              <a:latin typeface="Poppins" panose="00000500000000000000" pitchFamily="2" charset="0"/>
              <a:ea typeface="Inter Medium" panose="02000603000000020004" pitchFamily="50" charset="0"/>
              <a:cs typeface="Poppins" panose="00000500000000000000" pitchFamily="2" charset="0"/>
            </a:endParaRPr>
          </a:p>
        </p:txBody>
      </p:sp>
      <p:sp>
        <p:nvSpPr>
          <p:cNvPr id="13" name="Title 1"/>
          <p:cNvSpPr txBox="1"/>
          <p:nvPr/>
        </p:nvSpPr>
        <p:spPr>
          <a:xfrm>
            <a:off x="4267200" y="8875163"/>
            <a:ext cx="2874385" cy="107361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ysClr val="windowText" lastClr="000000"/>
                </a:solidFill>
                <a:latin typeface="Poppins" panose="00000500000000000000" pitchFamily="2" charset="0"/>
                <a:ea typeface="Inter Medium" panose="02000603000000020004" pitchFamily="50" charset="0"/>
                <a:cs typeface="Poppins" panose="00000500000000000000" pitchFamily="2" charset="0"/>
              </a:rPr>
              <a:t>Original Speaker</a:t>
            </a:r>
            <a:endParaRPr lang="en-US" sz="2800" dirty="0">
              <a:latin typeface="Poppins" panose="00000500000000000000" pitchFamily="2" charset="0"/>
              <a:ea typeface="Inter Medium" panose="02000603000000020004" pitchFamily="50" charset="0"/>
              <a:cs typeface="Poppins" panose="00000500000000000000" pitchFamily="2" charset="0"/>
            </a:endParaRPr>
          </a:p>
        </p:txBody>
      </p:sp>
      <p:cxnSp>
        <p:nvCxnSpPr>
          <p:cNvPr id="15" name="Straight Connector 14"/>
          <p:cNvCxnSpPr/>
          <p:nvPr/>
        </p:nvCxnSpPr>
        <p:spPr>
          <a:xfrm>
            <a:off x="4267200" y="8376687"/>
            <a:ext cx="74056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le 1"/>
          <p:cNvSpPr txBox="1"/>
          <p:nvPr/>
        </p:nvSpPr>
        <p:spPr>
          <a:xfrm>
            <a:off x="973394" y="10661249"/>
            <a:ext cx="4488873" cy="5304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ysClr val="windowText" lastClr="000000"/>
                </a:solidFill>
                <a:latin typeface="Poppins" panose="00000500000000000000" pitchFamily="2" charset="0"/>
                <a:ea typeface="Inter Medium" panose="02000603000000020004" pitchFamily="50" charset="0"/>
                <a:cs typeface="Poppins" panose="00000500000000000000" pitchFamily="2" charset="0"/>
              </a:rPr>
              <a:t>New York, 03/07/1992</a:t>
            </a:r>
            <a:endParaRPr lang="en-US" sz="1800" dirty="0">
              <a:latin typeface="Poppins" panose="00000500000000000000" pitchFamily="2" charset="0"/>
              <a:ea typeface="Inter Medium" panose="02000603000000020004" pitchFamily="50" charset="0"/>
              <a:cs typeface="Poppins" panose="00000500000000000000" pitchFamily="2" charset="0"/>
            </a:endParaRPr>
          </a:p>
        </p:txBody>
      </p:sp>
      <p:sp>
        <p:nvSpPr>
          <p:cNvPr id="17" name="Rectangle 16"/>
          <p:cNvSpPr/>
          <p:nvPr/>
        </p:nvSpPr>
        <p:spPr>
          <a:xfrm>
            <a:off x="4267200" y="10800813"/>
            <a:ext cx="3532903" cy="523220"/>
          </a:xfrm>
          <a:prstGeom prst="rect">
            <a:avLst/>
          </a:prstGeom>
        </p:spPr>
        <p:txBody>
          <a:bodyPr wrap="square">
            <a:spAutoFit/>
          </a:bodyPr>
          <a:lstStyle/>
          <a:p>
            <a:r>
              <a:rPr lang="en-US" sz="1400" dirty="0">
                <a:latin typeface="Poppins" panose="00000500000000000000" pitchFamily="2" charset="0"/>
                <a:ea typeface="Open Sans" panose="020B0606030504020204" pitchFamily="34" charset="0"/>
                <a:cs typeface="Poppins" panose="00000500000000000000" pitchFamily="2" charset="0"/>
              </a:rPr>
              <a:t>Tortured artist’ is a familiar </a:t>
            </a:r>
            <a:r>
              <a:rPr lang="en-US" sz="1400" dirty="0" err="1">
                <a:latin typeface="Poppins" panose="00000500000000000000" pitchFamily="2" charset="0"/>
                <a:ea typeface="Open Sans" panose="020B0606030504020204" pitchFamily="34" charset="0"/>
                <a:cs typeface="Poppins" panose="00000500000000000000" pitchFamily="2" charset="0"/>
              </a:rPr>
              <a:t>characterisation</a:t>
            </a:r>
            <a:endParaRPr lang="en-ID" sz="1400" dirty="0"/>
          </a:p>
        </p:txBody>
      </p:sp>
      <p:sp>
        <p:nvSpPr>
          <p:cNvPr id="19" name="Rectangle 18"/>
          <p:cNvSpPr/>
          <p:nvPr/>
        </p:nvSpPr>
        <p:spPr>
          <a:xfrm>
            <a:off x="16416267" y="9605983"/>
            <a:ext cx="5702592" cy="1446550"/>
          </a:xfrm>
          <a:prstGeom prst="rect">
            <a:avLst/>
          </a:prstGeom>
        </p:spPr>
        <p:txBody>
          <a:bodyPr wrap="square">
            <a:spAutoFit/>
          </a:bodyPr>
          <a:lstStyle/>
          <a:p>
            <a:r>
              <a:rPr lang="en-US" sz="4400" dirty="0">
                <a:solidFill>
                  <a:schemeClr val="bg1"/>
                </a:solidFill>
                <a:latin typeface="Poppins" panose="00000500000000000000" pitchFamily="2" charset="0"/>
                <a:cs typeface="Poppins" panose="00000500000000000000" pitchFamily="2" charset="0"/>
              </a:rPr>
              <a:t>Design to enhance everyday life.</a:t>
            </a:r>
            <a:endParaRPr lang="en-ID" sz="4400" dirty="0">
              <a:solidFill>
                <a:schemeClr val="bg1"/>
              </a:solidFill>
            </a:endParaRPr>
          </a:p>
        </p:txBody>
      </p:sp>
      <p:sp>
        <p:nvSpPr>
          <p:cNvPr id="20" name="Title 1"/>
          <p:cNvSpPr txBox="1"/>
          <p:nvPr/>
        </p:nvSpPr>
        <p:spPr>
          <a:xfrm>
            <a:off x="15488878" y="9309999"/>
            <a:ext cx="2874385" cy="1481790"/>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8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a:t>
            </a:r>
          </a:p>
        </p:txBody>
      </p:sp>
      <p:pic>
        <p:nvPicPr>
          <p:cNvPr id="10" name="图片占位符 9">
            <a:extLst>
              <a:ext uri="{FF2B5EF4-FFF2-40B4-BE49-F238E27FC236}">
                <a16:creationId xmlns:a16="http://schemas.microsoft.com/office/drawing/2014/main" id="{97B8631F-D752-4EAC-A32C-4FE6E0B3968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871" b="3871"/>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p:nvPr/>
        </p:nvSpPr>
        <p:spPr>
          <a:xfrm>
            <a:off x="1445918" y="4270111"/>
            <a:ext cx="5658017" cy="29930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9800" dirty="0">
                <a:latin typeface="Adobe Garamond Pro" panose="02020502060506020403" pitchFamily="18" charset="0"/>
                <a:ea typeface="Inter Medium" panose="02000603000000020004" pitchFamily="50" charset="0"/>
                <a:cs typeface="Poppins SemiBold" panose="00000700000000000000" pitchFamily="2" charset="0"/>
              </a:rPr>
              <a:t>Our Designer</a:t>
            </a:r>
          </a:p>
        </p:txBody>
      </p:sp>
      <p:sp>
        <p:nvSpPr>
          <p:cNvPr id="42" name="Title 1"/>
          <p:cNvSpPr txBox="1"/>
          <p:nvPr/>
        </p:nvSpPr>
        <p:spPr>
          <a:xfrm>
            <a:off x="1660516" y="1586508"/>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dobe Garamond Pro" panose="02020502060506020403" pitchFamily="18" charset="0"/>
                <a:ea typeface="Inter Medium" panose="02000603000000020004" pitchFamily="50" charset="0"/>
                <a:cs typeface="Poppins SemiBold" panose="00000700000000000000" pitchFamily="2" charset="0"/>
              </a:rPr>
              <a:t>Original</a:t>
            </a:r>
          </a:p>
        </p:txBody>
      </p:sp>
      <p:sp>
        <p:nvSpPr>
          <p:cNvPr id="43" name="Rectangle 42"/>
          <p:cNvSpPr/>
          <p:nvPr/>
        </p:nvSpPr>
        <p:spPr>
          <a:xfrm>
            <a:off x="1660516" y="7975879"/>
            <a:ext cx="2959944" cy="646331"/>
          </a:xfrm>
          <a:prstGeom prst="rect">
            <a:avLst/>
          </a:prstGeom>
        </p:spPr>
        <p:txBody>
          <a:bodyPr wrap="square">
            <a:spAutoFit/>
          </a:bodyPr>
          <a:lstStyle/>
          <a:p>
            <a:r>
              <a:rPr lang="en-US" dirty="0">
                <a:solidFill>
                  <a:srgbClr val="221E1F"/>
                </a:solidFill>
                <a:latin typeface="Poppins" panose="00000500000000000000" pitchFamily="2" charset="0"/>
                <a:cs typeface="Poppins" panose="00000500000000000000" pitchFamily="2" charset="0"/>
              </a:rPr>
              <a:t>Design to enhance everyday life.</a:t>
            </a:r>
            <a:endParaRPr lang="en-ID" dirty="0"/>
          </a:p>
        </p:txBody>
      </p:sp>
      <p:sp>
        <p:nvSpPr>
          <p:cNvPr id="47" name="Rectangle 46"/>
          <p:cNvSpPr/>
          <p:nvPr/>
        </p:nvSpPr>
        <p:spPr>
          <a:xfrm>
            <a:off x="4035214" y="9922293"/>
            <a:ext cx="4054388" cy="1354473"/>
          </a:xfrm>
          <a:prstGeom prst="rect">
            <a:avLst/>
          </a:prstGeom>
        </p:spPr>
        <p:txBody>
          <a:bodyPr wrap="square">
            <a:spAutoFit/>
          </a:bodyPr>
          <a:lstStyle/>
          <a:p>
            <a:pPr algn="just">
              <a:lnSpc>
                <a:spcPct val="150000"/>
              </a:lnSpc>
            </a:pPr>
            <a:r>
              <a:rPr lang="en-US" sz="1400" dirty="0">
                <a:latin typeface="Poppins" panose="00000500000000000000" pitchFamily="2" charset="0"/>
                <a:ea typeface="Open Sans" panose="020B0606030504020204" pitchFamily="34" charset="0"/>
                <a:cs typeface="Poppins" panose="00000500000000000000" pitchFamily="2" charset="0"/>
              </a:rPr>
              <a:t>The image of the ‘tortured artist’ is a familiar </a:t>
            </a:r>
            <a:r>
              <a:rPr lang="en-US" sz="1400" dirty="0" err="1">
                <a:latin typeface="Poppins" panose="00000500000000000000" pitchFamily="2" charset="0"/>
                <a:ea typeface="Open Sans" panose="020B0606030504020204" pitchFamily="34" charset="0"/>
                <a:cs typeface="Poppins" panose="00000500000000000000" pitchFamily="2" charset="0"/>
              </a:rPr>
              <a:t>characterisation</a:t>
            </a:r>
            <a:r>
              <a:rPr lang="en-US" sz="1400" dirty="0">
                <a:latin typeface="Poppins" panose="00000500000000000000" pitchFamily="2" charset="0"/>
                <a:ea typeface="Open Sans" panose="020B0606030504020204" pitchFamily="34" charset="0"/>
                <a:cs typeface="Poppins" panose="00000500000000000000" pitchFamily="2" charset="0"/>
              </a:rPr>
              <a:t> that asserts that the most creative among us are bound to be touched by mental affliction.</a:t>
            </a:r>
            <a:endParaRPr lang="en-ID" sz="1400" dirty="0">
              <a:latin typeface="Poppins" panose="00000500000000000000" pitchFamily="2" charset="0"/>
              <a:cs typeface="Poppins" panose="00000500000000000000" pitchFamily="2" charset="0"/>
            </a:endParaRPr>
          </a:p>
        </p:txBody>
      </p:sp>
      <p:pic>
        <p:nvPicPr>
          <p:cNvPr id="9" name="图片占位符 8">
            <a:extLst>
              <a:ext uri="{FF2B5EF4-FFF2-40B4-BE49-F238E27FC236}">
                <a16:creationId xmlns:a16="http://schemas.microsoft.com/office/drawing/2014/main" id="{4A6338CB-35C4-48AA-97FB-4098086E7A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869" r="26869"/>
          <a:stretch>
            <a:fillRect/>
          </a:stretch>
        </p:blipFill>
        <p:spPr>
          <a:xfrm>
            <a:off x="9529682" y="2116680"/>
            <a:ext cx="3623494" cy="9698192"/>
          </a:xfrm>
        </p:spPr>
      </p:pic>
      <p:pic>
        <p:nvPicPr>
          <p:cNvPr id="13" name="图片占位符 12">
            <a:extLst>
              <a:ext uri="{FF2B5EF4-FFF2-40B4-BE49-F238E27FC236}">
                <a16:creationId xmlns:a16="http://schemas.microsoft.com/office/drawing/2014/main" id="{72FA1710-2174-4C3E-999D-1F42AD67C72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5096" r="25096"/>
          <a:stretch>
            <a:fillRect/>
          </a:stretch>
        </p:blipFill>
        <p:spPr>
          <a:xfrm>
            <a:off x="14640691" y="2116680"/>
            <a:ext cx="3623494" cy="9698192"/>
          </a:xfrm>
        </p:spPr>
      </p:pic>
      <p:pic>
        <p:nvPicPr>
          <p:cNvPr id="20" name="图片占位符 19">
            <a:extLst>
              <a:ext uri="{FF2B5EF4-FFF2-40B4-BE49-F238E27FC236}">
                <a16:creationId xmlns:a16="http://schemas.microsoft.com/office/drawing/2014/main" id="{9E736BC3-F288-42EF-8C46-938716C80FF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9021" r="29021"/>
          <a:stretch>
            <a:fillRect/>
          </a:stretch>
        </p:blipFill>
        <p:spPr>
          <a:xfrm>
            <a:off x="19751700" y="2116680"/>
            <a:ext cx="3623494" cy="9698192"/>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37301" y="0"/>
            <a:ext cx="15441950" cy="10523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cxnSp>
        <p:nvCxnSpPr>
          <p:cNvPr id="10" name="Straight Connector 9"/>
          <p:cNvCxnSpPr/>
          <p:nvPr/>
        </p:nvCxnSpPr>
        <p:spPr>
          <a:xfrm>
            <a:off x="2517174" y="8810570"/>
            <a:ext cx="424154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28683" y="5355856"/>
            <a:ext cx="43360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428682" y="4368249"/>
            <a:ext cx="4329390" cy="707886"/>
          </a:xfrm>
          <a:prstGeom prst="rect">
            <a:avLst/>
          </a:prstGeom>
        </p:spPr>
        <p:txBody>
          <a:bodyPr wrap="none">
            <a:spAutoFit/>
          </a:bodyPr>
          <a:lstStyle/>
          <a:p>
            <a:r>
              <a:rPr lang="en-US" sz="4000" dirty="0">
                <a:latin typeface="Adobe Garamond Pro" panose="02020502060506020403" pitchFamily="18" charset="0"/>
                <a:cs typeface="Poppins SemiBold" panose="00000700000000000000" pitchFamily="2" charset="0"/>
              </a:rPr>
              <a:t>Influence </a:t>
            </a:r>
            <a:r>
              <a:rPr lang="en-US" sz="4000" dirty="0" err="1">
                <a:latin typeface="Adobe Garamond Pro" panose="02020502060506020403" pitchFamily="18" charset="0"/>
                <a:cs typeface="Poppins SemiBold" panose="00000700000000000000" pitchFamily="2" charset="0"/>
              </a:rPr>
              <a:t>behaviour</a:t>
            </a:r>
            <a:r>
              <a:rPr lang="en-US" sz="4000" dirty="0">
                <a:latin typeface="Adobe Garamond Pro" panose="02020502060506020403" pitchFamily="18" charset="0"/>
                <a:cs typeface="Poppins SemiBold" panose="00000700000000000000" pitchFamily="2" charset="0"/>
              </a:rPr>
              <a:t> </a:t>
            </a:r>
            <a:endParaRPr lang="en-ID" sz="4000" dirty="0">
              <a:latin typeface="Adobe Garamond Pro" panose="02020502060506020403" pitchFamily="18" charset="0"/>
              <a:cs typeface="Poppins SemiBold" panose="00000700000000000000" pitchFamily="2" charset="0"/>
            </a:endParaRPr>
          </a:p>
        </p:txBody>
      </p:sp>
      <p:sp>
        <p:nvSpPr>
          <p:cNvPr id="15" name="Rectangle 14"/>
          <p:cNvSpPr/>
          <p:nvPr/>
        </p:nvSpPr>
        <p:spPr>
          <a:xfrm>
            <a:off x="2428683" y="7918688"/>
            <a:ext cx="4079963" cy="707886"/>
          </a:xfrm>
          <a:prstGeom prst="rect">
            <a:avLst/>
          </a:prstGeom>
        </p:spPr>
        <p:txBody>
          <a:bodyPr wrap="none">
            <a:spAutoFit/>
          </a:bodyPr>
          <a:lstStyle/>
          <a:p>
            <a:r>
              <a:rPr lang="en-US" sz="4000" dirty="0">
                <a:latin typeface="Raleway SemiBold" panose="020B0703030101060003" pitchFamily="34" charset="0"/>
              </a:rPr>
              <a:t>Ultimately shape</a:t>
            </a:r>
            <a:endParaRPr lang="en-ID" sz="4000" dirty="0">
              <a:latin typeface="Adobe Garamond Pro" panose="02020502060506020403" pitchFamily="18" charset="0"/>
              <a:cs typeface="Poppins SemiBold" panose="00000700000000000000" pitchFamily="2" charset="0"/>
            </a:endParaRPr>
          </a:p>
        </p:txBody>
      </p:sp>
      <p:sp>
        <p:nvSpPr>
          <p:cNvPr id="16" name="Rectangle 15"/>
          <p:cNvSpPr/>
          <p:nvPr/>
        </p:nvSpPr>
        <p:spPr>
          <a:xfrm>
            <a:off x="2428682" y="5555007"/>
            <a:ext cx="4336027" cy="1031308"/>
          </a:xfrm>
          <a:prstGeom prst="rect">
            <a:avLst/>
          </a:prstGeom>
        </p:spPr>
        <p:txBody>
          <a:bodyPr wrap="square">
            <a:spAutoFit/>
          </a:bodyPr>
          <a:lstStyle/>
          <a:p>
            <a:pPr algn="just">
              <a:lnSpc>
                <a:spcPct val="150000"/>
              </a:lnSpc>
            </a:pPr>
            <a:r>
              <a:rPr lang="en-US" sz="1400" dirty="0">
                <a:latin typeface="Poppins" panose="00000500000000000000" pitchFamily="2" charset="0"/>
                <a:ea typeface="Open Sans" panose="020B0606030504020204" pitchFamily="34" charset="0"/>
                <a:cs typeface="Poppins" panose="00000500000000000000" pitchFamily="2" charset="0"/>
              </a:rPr>
              <a:t>A research project I conducted on the meaning of the clothes associated with a high street brand, </a:t>
            </a:r>
            <a:endParaRPr lang="en-ID" sz="1400" dirty="0">
              <a:latin typeface="Poppins" panose="00000500000000000000" pitchFamily="2" charset="0"/>
              <a:cs typeface="Poppins" panose="00000500000000000000" pitchFamily="2" charset="0"/>
            </a:endParaRPr>
          </a:p>
        </p:txBody>
      </p:sp>
      <p:sp>
        <p:nvSpPr>
          <p:cNvPr id="17" name="Rectangle 16"/>
          <p:cNvSpPr/>
          <p:nvPr/>
        </p:nvSpPr>
        <p:spPr>
          <a:xfrm>
            <a:off x="2428683" y="9253056"/>
            <a:ext cx="4330032" cy="1677639"/>
          </a:xfrm>
          <a:prstGeom prst="rect">
            <a:avLst/>
          </a:prstGeom>
        </p:spPr>
        <p:txBody>
          <a:bodyPr wrap="square">
            <a:spAutoFit/>
          </a:bodyPr>
          <a:lstStyle/>
          <a:p>
            <a:pPr algn="just">
              <a:lnSpc>
                <a:spcPct val="150000"/>
              </a:lnSpc>
            </a:pPr>
            <a:r>
              <a:rPr lang="en-US" sz="1400" dirty="0">
                <a:latin typeface="Poppins" panose="00000500000000000000" pitchFamily="2" charset="0"/>
                <a:ea typeface="EB Garamond 12" panose="02020502060206020403" pitchFamily="18" charset="0"/>
                <a:cs typeface="Poppins" panose="00000500000000000000" pitchFamily="2" charset="0"/>
              </a:rPr>
              <a:t>“There is much to support the view that it is clothes that wear us, and not we, them; we may make them, take the </a:t>
            </a:r>
            <a:r>
              <a:rPr lang="en-US" sz="1400" dirty="0" err="1">
                <a:latin typeface="Poppins" panose="00000500000000000000" pitchFamily="2" charset="0"/>
                <a:ea typeface="EB Garamond 12" panose="02020502060206020403" pitchFamily="18" charset="0"/>
                <a:cs typeface="Poppins" panose="00000500000000000000" pitchFamily="2" charset="0"/>
              </a:rPr>
              <a:t>mould</a:t>
            </a:r>
            <a:r>
              <a:rPr lang="en-US" sz="1400" dirty="0">
                <a:latin typeface="Poppins" panose="00000500000000000000" pitchFamily="2" charset="0"/>
                <a:ea typeface="EB Garamond 12" panose="02020502060206020403" pitchFamily="18" charset="0"/>
                <a:cs typeface="Poppins" panose="00000500000000000000" pitchFamily="2" charset="0"/>
              </a:rPr>
              <a:t> of arm or breast, but they </a:t>
            </a:r>
            <a:r>
              <a:rPr lang="en-US" sz="1400" dirty="0" err="1">
                <a:latin typeface="Poppins" panose="00000500000000000000" pitchFamily="2" charset="0"/>
                <a:ea typeface="EB Garamond 12" panose="02020502060206020403" pitchFamily="18" charset="0"/>
                <a:cs typeface="Poppins" panose="00000500000000000000" pitchFamily="2" charset="0"/>
              </a:rPr>
              <a:t>mould</a:t>
            </a:r>
            <a:r>
              <a:rPr lang="en-US" sz="1400" dirty="0">
                <a:latin typeface="Poppins" panose="00000500000000000000" pitchFamily="2" charset="0"/>
                <a:ea typeface="EB Garamond 12" panose="02020502060206020403" pitchFamily="18" charset="0"/>
                <a:cs typeface="Poppins" panose="00000500000000000000" pitchFamily="2" charset="0"/>
              </a:rPr>
              <a:t> our hearts, our brains, our tongues to their liking.”</a:t>
            </a:r>
            <a:endParaRPr lang="en-ID" sz="1400" dirty="0">
              <a:latin typeface="Poppins" panose="00000500000000000000" pitchFamily="2" charset="0"/>
              <a:ea typeface="EB Garamond 12" panose="02020502060206020403" pitchFamily="18" charset="0"/>
              <a:cs typeface="Poppins" panose="00000500000000000000" pitchFamily="2" charset="0"/>
            </a:endParaRPr>
          </a:p>
        </p:txBody>
      </p:sp>
      <p:sp>
        <p:nvSpPr>
          <p:cNvPr id="18" name="Rectangle 17"/>
          <p:cNvSpPr/>
          <p:nvPr/>
        </p:nvSpPr>
        <p:spPr>
          <a:xfrm>
            <a:off x="1354761" y="3660363"/>
            <a:ext cx="740908" cy="707886"/>
          </a:xfrm>
          <a:prstGeom prst="rect">
            <a:avLst/>
          </a:prstGeom>
        </p:spPr>
        <p:txBody>
          <a:bodyPr wrap="none">
            <a:spAutoFit/>
          </a:bodyPr>
          <a:lstStyle/>
          <a:p>
            <a:r>
              <a:rPr lang="en-US" sz="4000" dirty="0">
                <a:latin typeface="Raleway SemiBold" panose="020B0703030101060003" pitchFamily="34" charset="0"/>
              </a:rPr>
              <a:t>01</a:t>
            </a:r>
            <a:endParaRPr lang="en-ID" sz="4000" dirty="0">
              <a:latin typeface="Adobe Garamond Pro" panose="02020502060506020403" pitchFamily="18" charset="0"/>
              <a:cs typeface="Poppins SemiBold" panose="00000700000000000000" pitchFamily="2" charset="0"/>
            </a:endParaRPr>
          </a:p>
        </p:txBody>
      </p:sp>
      <p:sp>
        <p:nvSpPr>
          <p:cNvPr id="19" name="Rectangle 18"/>
          <p:cNvSpPr/>
          <p:nvPr/>
        </p:nvSpPr>
        <p:spPr>
          <a:xfrm>
            <a:off x="1354761" y="7303931"/>
            <a:ext cx="723275" cy="707886"/>
          </a:xfrm>
          <a:prstGeom prst="rect">
            <a:avLst/>
          </a:prstGeom>
        </p:spPr>
        <p:txBody>
          <a:bodyPr wrap="none">
            <a:spAutoFit/>
          </a:bodyPr>
          <a:lstStyle/>
          <a:p>
            <a:r>
              <a:rPr lang="en-US" sz="4000" dirty="0">
                <a:latin typeface="Raleway SemiBold" panose="020B0703030101060003" pitchFamily="34" charset="0"/>
              </a:rPr>
              <a:t>02</a:t>
            </a:r>
            <a:endParaRPr lang="en-ID" sz="4000" dirty="0">
              <a:latin typeface="Adobe Garamond Pro" panose="02020502060506020403" pitchFamily="18" charset="0"/>
              <a:cs typeface="Poppins SemiBold" panose="00000700000000000000" pitchFamily="2" charset="0"/>
            </a:endParaRPr>
          </a:p>
        </p:txBody>
      </p:sp>
      <p:pic>
        <p:nvPicPr>
          <p:cNvPr id="8" name="图片占位符 7">
            <a:extLst>
              <a:ext uri="{FF2B5EF4-FFF2-40B4-BE49-F238E27FC236}">
                <a16:creationId xmlns:a16="http://schemas.microsoft.com/office/drawing/2014/main" id="{960C4D47-5773-4D9D-BC26-EE751D99DA07}"/>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8277" b="28277"/>
          <a:stretch>
            <a:fillRect/>
          </a:stretch>
        </p:blipFill>
        <p:spPr/>
      </p:pic>
      <p:sp>
        <p:nvSpPr>
          <p:cNvPr id="5" name="Title 1"/>
          <p:cNvSpPr txBox="1"/>
          <p:nvPr/>
        </p:nvSpPr>
        <p:spPr>
          <a:xfrm>
            <a:off x="10118819" y="2114239"/>
            <a:ext cx="10841196" cy="549245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8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Let’s Learn How To Make It Happen/~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4" name="Rectangle 13"/>
          <p:cNvSpPr/>
          <p:nvPr/>
        </p:nvSpPr>
        <p:spPr>
          <a:xfrm>
            <a:off x="4925961" y="0"/>
            <a:ext cx="5390340" cy="1182820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Title 1"/>
          <p:cNvSpPr txBox="1"/>
          <p:nvPr/>
        </p:nvSpPr>
        <p:spPr>
          <a:xfrm rot="16200000">
            <a:off x="-552549" y="5279826"/>
            <a:ext cx="4946213" cy="1658356"/>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800" dirty="0" err="1">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Potrait</a:t>
            </a:r>
            <a:r>
              <a:rPr lang="en-US" sz="118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a:t>
            </a:r>
          </a:p>
        </p:txBody>
      </p:sp>
      <p:sp>
        <p:nvSpPr>
          <p:cNvPr id="3" name="Title 1"/>
          <p:cNvSpPr txBox="1"/>
          <p:nvPr/>
        </p:nvSpPr>
        <p:spPr>
          <a:xfrm>
            <a:off x="12239625" y="4412191"/>
            <a:ext cx="2090954" cy="530172"/>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latin typeface="Adobe Garamond Pro" panose="02020502060506020403" pitchFamily="18" charset="0"/>
                <a:ea typeface="Inter Medium" panose="02000603000000020004" pitchFamily="50" charset="0"/>
                <a:cs typeface="Poppins SemiBold" panose="00000700000000000000" pitchFamily="2" charset="0"/>
              </a:rPr>
              <a:t>Original</a:t>
            </a:r>
          </a:p>
        </p:txBody>
      </p:sp>
      <p:sp>
        <p:nvSpPr>
          <p:cNvPr id="4" name="Rectangle 3"/>
          <p:cNvSpPr/>
          <p:nvPr/>
        </p:nvSpPr>
        <p:spPr>
          <a:xfrm>
            <a:off x="15534053" y="8838240"/>
            <a:ext cx="4999755" cy="1534779"/>
          </a:xfrm>
          <a:prstGeom prst="rect">
            <a:avLst/>
          </a:prstGeom>
        </p:spPr>
        <p:txBody>
          <a:bodyPr wrap="square">
            <a:spAutoFit/>
          </a:bodyPr>
          <a:lstStyle/>
          <a:p>
            <a:pPr algn="just">
              <a:lnSpc>
                <a:spcPct val="150000"/>
              </a:lnSpc>
            </a:pPr>
            <a:r>
              <a:rPr lang="en-US" sz="1600" dirty="0">
                <a:solidFill>
                  <a:schemeClr val="bg1"/>
                </a:solidFill>
                <a:latin typeface="Poppins" panose="00000500000000000000" pitchFamily="2" charset="0"/>
                <a:ea typeface="EB Garamond 12" panose="02020502060206020403" pitchFamily="18" charset="0"/>
                <a:cs typeface="Poppins" panose="00000500000000000000" pitchFamily="2" charset="0"/>
              </a:rPr>
              <a:t>But as our (fashion) industry operates in a conventional business model that is product-driven and sales focused first, where does the value of artistic creativity stand?</a:t>
            </a:r>
            <a:endParaRPr lang="en-ID" sz="1600" dirty="0">
              <a:solidFill>
                <a:schemeClr val="bg1"/>
              </a:solidFill>
              <a:latin typeface="Poppins" panose="00000500000000000000" pitchFamily="2" charset="0"/>
              <a:ea typeface="EB Garamond 12" panose="02020502060206020403" pitchFamily="18" charset="0"/>
              <a:cs typeface="Poppins" panose="00000500000000000000" pitchFamily="2" charset="0"/>
            </a:endParaRPr>
          </a:p>
        </p:txBody>
      </p:sp>
      <p:sp>
        <p:nvSpPr>
          <p:cNvPr id="8" name="Rectangle 7"/>
          <p:cNvSpPr/>
          <p:nvPr/>
        </p:nvSpPr>
        <p:spPr>
          <a:xfrm>
            <a:off x="1091378" y="9600944"/>
            <a:ext cx="3277515" cy="861774"/>
          </a:xfrm>
          <a:prstGeom prst="rect">
            <a:avLst/>
          </a:prstGeom>
        </p:spPr>
        <p:txBody>
          <a:bodyPr wrap="square">
            <a:spAutoFit/>
          </a:bodyPr>
          <a:lstStyle/>
          <a:p>
            <a:r>
              <a:rPr lang="en-ID" sz="1600" dirty="0">
                <a:solidFill>
                  <a:schemeClr val="bg1"/>
                </a:solidFill>
                <a:latin typeface="Poppins" panose="00000500000000000000" pitchFamily="2" charset="0"/>
                <a:ea typeface="Open Sans" panose="020B0606030504020204" pitchFamily="34" charset="0"/>
                <a:cs typeface="Poppins" panose="00000500000000000000" pitchFamily="2" charset="0"/>
              </a:rPr>
              <a:t>Written by</a:t>
            </a:r>
          </a:p>
          <a:p>
            <a:r>
              <a:rPr lang="en-ID" sz="1600" dirty="0">
                <a:solidFill>
                  <a:schemeClr val="bg1"/>
                </a:solidFill>
                <a:latin typeface="Poppins" panose="00000500000000000000" pitchFamily="2" charset="0"/>
                <a:ea typeface="Open Sans" panose="020B0606030504020204" pitchFamily="34" charset="0"/>
                <a:cs typeface="Poppins" panose="00000500000000000000" pitchFamily="2" charset="0"/>
              </a:rPr>
              <a:t>Judith </a:t>
            </a:r>
            <a:r>
              <a:rPr lang="en-ID" sz="1600" dirty="0" err="1">
                <a:solidFill>
                  <a:schemeClr val="bg1"/>
                </a:solidFill>
                <a:latin typeface="Poppins" panose="00000500000000000000" pitchFamily="2" charset="0"/>
                <a:ea typeface="Open Sans" panose="020B0606030504020204" pitchFamily="34" charset="0"/>
                <a:cs typeface="Poppins" panose="00000500000000000000" pitchFamily="2" charset="0"/>
              </a:rPr>
              <a:t>Achumba</a:t>
            </a:r>
            <a:r>
              <a:rPr lang="en-ID" sz="1600" dirty="0">
                <a:solidFill>
                  <a:schemeClr val="bg1"/>
                </a:solidFill>
                <a:latin typeface="Poppins" panose="00000500000000000000" pitchFamily="2" charset="0"/>
                <a:ea typeface="Open Sans" panose="020B0606030504020204" pitchFamily="34" charset="0"/>
                <a:cs typeface="Poppins" panose="00000500000000000000" pitchFamily="2" charset="0"/>
              </a:rPr>
              <a:t>-</a:t>
            </a:r>
          </a:p>
          <a:p>
            <a:r>
              <a:rPr lang="en-ID" sz="1600" dirty="0" err="1">
                <a:solidFill>
                  <a:schemeClr val="bg1"/>
                </a:solidFill>
                <a:latin typeface="Poppins" panose="00000500000000000000" pitchFamily="2" charset="0"/>
                <a:ea typeface="Open Sans" panose="020B0606030504020204" pitchFamily="34" charset="0"/>
                <a:cs typeface="Poppins" panose="00000500000000000000" pitchFamily="2" charset="0"/>
              </a:rPr>
              <a:t>Wöllenstein</a:t>
            </a:r>
            <a:endParaRPr lang="en-ID" sz="1600" dirty="0">
              <a:solidFill>
                <a:schemeClr val="bg1"/>
              </a:solidFill>
              <a:latin typeface="Poppins" panose="00000500000000000000" pitchFamily="2" charset="0"/>
              <a:ea typeface="Open Sans" panose="020B0606030504020204" pitchFamily="34" charset="0"/>
              <a:cs typeface="Poppins" panose="00000500000000000000" pitchFamily="2" charset="0"/>
            </a:endParaRPr>
          </a:p>
        </p:txBody>
      </p:sp>
      <p:sp>
        <p:nvSpPr>
          <p:cNvPr id="10" name="Rectangle 9"/>
          <p:cNvSpPr/>
          <p:nvPr/>
        </p:nvSpPr>
        <p:spPr>
          <a:xfrm>
            <a:off x="15482736" y="4841248"/>
            <a:ext cx="5051073" cy="2981329"/>
          </a:xfrm>
          <a:prstGeom prst="rect">
            <a:avLst/>
          </a:prstGeom>
        </p:spPr>
        <p:txBody>
          <a:bodyPr wrap="square">
            <a:spAutoFit/>
          </a:bodyPr>
          <a:lstStyle/>
          <a:p>
            <a:pPr algn="just">
              <a:lnSpc>
                <a:spcPct val="200000"/>
              </a:lnSpc>
            </a:pPr>
            <a:r>
              <a:rPr lang="en-US" sz="1600" dirty="0">
                <a:solidFill>
                  <a:schemeClr val="bg1"/>
                </a:solidFill>
                <a:latin typeface="Poppins" panose="00000500000000000000" pitchFamily="2" charset="0"/>
                <a:cs typeface="Poppins" panose="00000500000000000000" pitchFamily="2" charset="0"/>
              </a:rPr>
              <a:t>A presentation template created with attentive detail to provide a new experience for users. Hopefully this presentation can help you and bring good luck to you. each of our slides is designed to make it easy for you to deliver every point of your presentation. </a:t>
            </a:r>
            <a:endParaRPr lang="en-ID" sz="1600" dirty="0">
              <a:solidFill>
                <a:schemeClr val="bg1"/>
              </a:solidFill>
              <a:latin typeface="Poppins" panose="00000500000000000000" pitchFamily="2" charset="0"/>
              <a:cs typeface="Poppins" panose="00000500000000000000" pitchFamily="2" charset="0"/>
            </a:endParaRPr>
          </a:p>
        </p:txBody>
      </p:sp>
      <p:pic>
        <p:nvPicPr>
          <p:cNvPr id="24" name="图片占位符 23">
            <a:extLst>
              <a:ext uri="{FF2B5EF4-FFF2-40B4-BE49-F238E27FC236}">
                <a16:creationId xmlns:a16="http://schemas.microsoft.com/office/drawing/2014/main" id="{16F480CA-09D2-40DB-B0AE-B0B78ACC9A5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685" r="8685"/>
          <a:stretch>
            <a:fillRect/>
          </a:stretch>
        </p:blipFill>
        <p:spPr>
          <a:xfrm>
            <a:off x="3606176" y="3239120"/>
            <a:ext cx="4977385" cy="7497705"/>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Caramel">
      <a:dk1>
        <a:srgbClr val="222222"/>
      </a:dk1>
      <a:lt1>
        <a:srgbClr val="F7F7F7"/>
      </a:lt1>
      <a:dk2>
        <a:srgbClr val="61695B"/>
      </a:dk2>
      <a:lt2>
        <a:srgbClr val="FFF6EE"/>
      </a:lt2>
      <a:accent1>
        <a:srgbClr val="D18865"/>
      </a:accent1>
      <a:accent2>
        <a:srgbClr val="F8D4A4"/>
      </a:accent2>
      <a:accent3>
        <a:srgbClr val="516839"/>
      </a:accent3>
      <a:accent4>
        <a:srgbClr val="D86527"/>
      </a:accent4>
      <a:accent5>
        <a:srgbClr val="DFE1DE"/>
      </a:accent5>
      <a:accent6>
        <a:srgbClr val="1A1A1D"/>
      </a:accent6>
      <a:hlink>
        <a:srgbClr val="0563C1"/>
      </a:hlink>
      <a:folHlink>
        <a:srgbClr val="D32027"/>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TotalTime>
  <Words>1507</Words>
  <Application>Microsoft Office PowerPoint</Application>
  <PresentationFormat>自定义</PresentationFormat>
  <Paragraphs>160</Paragraphs>
  <Slides>30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Raleway SemiBold</vt:lpstr>
      <vt:lpstr>Adobe Garamond Pro</vt:lpstr>
      <vt:lpstr>Arial</vt:lpstr>
      <vt:lpstr>Calibri</vt:lpstr>
      <vt:lpstr>Calibri Light</vt:lpstr>
      <vt:lpstr>Cormorant Garamond</vt:lpstr>
      <vt:lpstr>Poppins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Visualin</dc:creator>
  <cp:lastModifiedBy>Administrator</cp:lastModifiedBy>
  <cp:revision>100</cp:revision>
  <dcterms:created xsi:type="dcterms:W3CDTF">2019-09-07T10:51:00Z</dcterms:created>
  <dcterms:modified xsi:type="dcterms:W3CDTF">2021-04-25T07:19:05Z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